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0a0c1490f5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5a83df6b07461f"/>
  </p:sldMasterIdLst>
  <p:sldIdLst>
    <p:sldId xmlns:r="http://schemas.openxmlformats.org/officeDocument/2006/relationships" id="256" r:id="R83b75b7330214e0d"/>
    <p:sldId xmlns:r="http://schemas.openxmlformats.org/officeDocument/2006/relationships" id="257" r:id="R90a2f1571b594005"/>
    <p:sldId xmlns:r="http://schemas.openxmlformats.org/officeDocument/2006/relationships" id="258" r:id="R534f13548a6c4e56"/>
    <p:sldId xmlns:r="http://schemas.openxmlformats.org/officeDocument/2006/relationships" id="259" r:id="R30059d6079ff47f0"/>
    <p:sldId xmlns:r="http://schemas.openxmlformats.org/officeDocument/2006/relationships" id="260" r:id="R8c45198e91d743da"/>
    <p:sldId xmlns:r="http://schemas.openxmlformats.org/officeDocument/2006/relationships" id="261" r:id="R4d9e002e62a44d8c"/>
    <p:sldId xmlns:r="http://schemas.openxmlformats.org/officeDocument/2006/relationships" id="262" r:id="R1eae50505b5941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a83df6b07461f" /><Relationship Type="http://schemas.openxmlformats.org/officeDocument/2006/relationships/slide" Target="/ppt/slides/slide1.xml" Id="R83b75b7330214e0d" /><Relationship Type="http://schemas.openxmlformats.org/officeDocument/2006/relationships/slide" Target="/ppt/slides/slide2.xml" Id="R90a2f1571b594005" /><Relationship Type="http://schemas.openxmlformats.org/officeDocument/2006/relationships/slide" Target="/ppt/slides/slide3.xml" Id="R534f13548a6c4e56" /><Relationship Type="http://schemas.openxmlformats.org/officeDocument/2006/relationships/slide" Target="/ppt/slides/slide4.xml" Id="R30059d6079ff47f0" /><Relationship Type="http://schemas.openxmlformats.org/officeDocument/2006/relationships/slide" Target="/ppt/slides/slide5.xml" Id="R8c45198e91d743da" /><Relationship Type="http://schemas.openxmlformats.org/officeDocument/2006/relationships/slide" Target="/ppt/slides/slide6.xml" Id="R4d9e002e62a44d8c" /><Relationship Type="http://schemas.openxmlformats.org/officeDocument/2006/relationships/slide" Target="/ppt/slides/slide7.xml" Id="R1eae50505b5941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4d7dd5f154a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31927e98c47eb" /><Relationship Type="http://schemas.openxmlformats.org/officeDocument/2006/relationships/theme" Target="/ppt/slideMasters/theme/theme1.xml" Id="Re5bc72702dfa43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031927e98c47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80302a41347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2df33f3c544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a5513df2c45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ed7f54d0341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9f6663bb04f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ca266e46347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0f21cd09646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