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b4b907ff6e4b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f806ac37654b8f"/>
  </p:sldMasterIdLst>
  <p:sldIdLst>
    <p:sldId xmlns:r="http://schemas.openxmlformats.org/officeDocument/2006/relationships" id="256" r:id="R8ee81c22c7db4627"/>
    <p:sldId xmlns:r="http://schemas.openxmlformats.org/officeDocument/2006/relationships" id="257" r:id="R546739cbba634859"/>
    <p:sldId xmlns:r="http://schemas.openxmlformats.org/officeDocument/2006/relationships" id="258" r:id="Rc521471e39c343e4"/>
    <p:sldId xmlns:r="http://schemas.openxmlformats.org/officeDocument/2006/relationships" id="259" r:id="R47f5c019eb6f42c1"/>
    <p:sldId xmlns:r="http://schemas.openxmlformats.org/officeDocument/2006/relationships" id="260" r:id="R88e327d878ae40f6"/>
    <p:sldId xmlns:r="http://schemas.openxmlformats.org/officeDocument/2006/relationships" id="261" r:id="R22abf3b112644a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f806ac37654b8f" /><Relationship Type="http://schemas.openxmlformats.org/officeDocument/2006/relationships/slide" Target="/ppt/slides/slide1.xml" Id="R8ee81c22c7db4627" /><Relationship Type="http://schemas.openxmlformats.org/officeDocument/2006/relationships/slide" Target="/ppt/slides/slide2.xml" Id="R546739cbba634859" /><Relationship Type="http://schemas.openxmlformats.org/officeDocument/2006/relationships/slide" Target="/ppt/slides/slide3.xml" Id="Rc521471e39c343e4" /><Relationship Type="http://schemas.openxmlformats.org/officeDocument/2006/relationships/slide" Target="/ppt/slides/slide4.xml" Id="R47f5c019eb6f42c1" /><Relationship Type="http://schemas.openxmlformats.org/officeDocument/2006/relationships/slide" Target="/ppt/slides/slide5.xml" Id="R88e327d878ae40f6" /><Relationship Type="http://schemas.openxmlformats.org/officeDocument/2006/relationships/slide" Target="/ppt/slides/slide6.xml" Id="R22abf3b112644a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cbce1415784b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e39b6a3ff4e67" /><Relationship Type="http://schemas.openxmlformats.org/officeDocument/2006/relationships/theme" Target="/ppt/slideMasters/theme/theme1.xml" Id="R02e2b1e4727442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ee39b6a3ff4e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d7645ebff4b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202f83c8e4d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dcdd1302b49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b7bb40a3a44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ec0f2f37c4d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942b7304f49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