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d71987096db4c3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673185974c4f8c"/>
  </p:sldMasterIdLst>
  <p:sldIdLst>
    <p:sldId xmlns:r="http://schemas.openxmlformats.org/officeDocument/2006/relationships" id="256" r:id="R2f623e67d74c459a"/>
    <p:sldId xmlns:r="http://schemas.openxmlformats.org/officeDocument/2006/relationships" id="257" r:id="R97d9b5b0ef904ece"/>
    <p:sldId xmlns:r="http://schemas.openxmlformats.org/officeDocument/2006/relationships" id="258" r:id="R24c359734e2c4660"/>
    <p:sldId xmlns:r="http://schemas.openxmlformats.org/officeDocument/2006/relationships" id="259" r:id="R354ea3168b27443f"/>
    <p:sldId xmlns:r="http://schemas.openxmlformats.org/officeDocument/2006/relationships" id="260" r:id="R65c046359ab84482"/>
    <p:sldId xmlns:r="http://schemas.openxmlformats.org/officeDocument/2006/relationships" id="261" r:id="Rdffc7d20254d451b"/>
    <p:sldId xmlns:r="http://schemas.openxmlformats.org/officeDocument/2006/relationships" id="262" r:id="R4ce11b97fca840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673185974c4f8c" /><Relationship Type="http://schemas.openxmlformats.org/officeDocument/2006/relationships/slide" Target="/ppt/slides/slide1.xml" Id="R2f623e67d74c459a" /><Relationship Type="http://schemas.openxmlformats.org/officeDocument/2006/relationships/slide" Target="/ppt/slides/slide2.xml" Id="R97d9b5b0ef904ece" /><Relationship Type="http://schemas.openxmlformats.org/officeDocument/2006/relationships/slide" Target="/ppt/slides/slide3.xml" Id="R24c359734e2c4660" /><Relationship Type="http://schemas.openxmlformats.org/officeDocument/2006/relationships/slide" Target="/ppt/slides/slide4.xml" Id="R354ea3168b27443f" /><Relationship Type="http://schemas.openxmlformats.org/officeDocument/2006/relationships/slide" Target="/ppt/slides/slide5.xml" Id="R65c046359ab84482" /><Relationship Type="http://schemas.openxmlformats.org/officeDocument/2006/relationships/slide" Target="/ppt/slides/slide6.xml" Id="Rdffc7d20254d451b" /><Relationship Type="http://schemas.openxmlformats.org/officeDocument/2006/relationships/slide" Target="/ppt/slides/slide7.xml" Id="R4ce11b97fca840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ecbdba35654c6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22c00ba3004968" /><Relationship Type="http://schemas.openxmlformats.org/officeDocument/2006/relationships/theme" Target="/ppt/slideMasters/theme/theme1.xml" Id="R9cc140c2c6a74aa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22c00ba300496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d0aa96f96645e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092e72cc714ab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afeff0aba14d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5191b2642f41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57bdab93f0437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60e831ae2a402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5316921a77475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FENDER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FENDER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FENDER HOLDING AS ble etablert [år] og holder til i Hjelmås.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FENDER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FENDER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FENDER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−22 986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524 888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4 005 534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4 159 946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FENDER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HELLEM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FENDER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Storneset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5915 Hjelmås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916 246 633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FENDER HOLDING AS</a:t>
            </a:r>
          </a:p>
        </p:txBody>
      </p:sp>
    </p:spTree>
  </p:cSld>
  <p:clrMapOvr>
    <a:masterClrMapping xmlns:a="http://schemas.openxmlformats.org/drawingml/2006/main"/>
  </p:clrMapOvr>
</p:sld>
</file>