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95da537aa74b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399c62aad43aa"/>
  </p:sldMasterIdLst>
  <p:sldIdLst>
    <p:sldId xmlns:r="http://schemas.openxmlformats.org/officeDocument/2006/relationships" id="256" r:id="Raebcfdc25c0a4aa2"/>
    <p:sldId xmlns:r="http://schemas.openxmlformats.org/officeDocument/2006/relationships" id="257" r:id="Rb8765c88111548cf"/>
    <p:sldId xmlns:r="http://schemas.openxmlformats.org/officeDocument/2006/relationships" id="258" r:id="Rb2effcfd5d2942c7"/>
    <p:sldId xmlns:r="http://schemas.openxmlformats.org/officeDocument/2006/relationships" id="259" r:id="Re10ff3790c28402f"/>
    <p:sldId xmlns:r="http://schemas.openxmlformats.org/officeDocument/2006/relationships" id="260" r:id="Rfd357126eb164a6c"/>
    <p:sldId xmlns:r="http://schemas.openxmlformats.org/officeDocument/2006/relationships" id="261" r:id="Re1ded224d888407d"/>
    <p:sldId xmlns:r="http://schemas.openxmlformats.org/officeDocument/2006/relationships" id="262" r:id="Rd972d973b2a843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399c62aad43aa" /><Relationship Type="http://schemas.openxmlformats.org/officeDocument/2006/relationships/slide" Target="/ppt/slides/slide1.xml" Id="Raebcfdc25c0a4aa2" /><Relationship Type="http://schemas.openxmlformats.org/officeDocument/2006/relationships/slide" Target="/ppt/slides/slide2.xml" Id="Rb8765c88111548cf" /><Relationship Type="http://schemas.openxmlformats.org/officeDocument/2006/relationships/slide" Target="/ppt/slides/slide3.xml" Id="Rb2effcfd5d2942c7" /><Relationship Type="http://schemas.openxmlformats.org/officeDocument/2006/relationships/slide" Target="/ppt/slides/slide4.xml" Id="Re10ff3790c28402f" /><Relationship Type="http://schemas.openxmlformats.org/officeDocument/2006/relationships/slide" Target="/ppt/slides/slide5.xml" Id="Rfd357126eb164a6c" /><Relationship Type="http://schemas.openxmlformats.org/officeDocument/2006/relationships/slide" Target="/ppt/slides/slide6.xml" Id="Re1ded224d888407d" /><Relationship Type="http://schemas.openxmlformats.org/officeDocument/2006/relationships/slide" Target="/ppt/slides/slide7.xml" Id="Rd972d973b2a843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27a5f1bda48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88723f97f4675" /><Relationship Type="http://schemas.openxmlformats.org/officeDocument/2006/relationships/theme" Target="/ppt/slideMasters/theme/theme1.xml" Id="R083f014e6ae145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c88723f97f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78516090946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23b457ecc46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e76f4c85343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d124151b7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303158d8b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25c7b359041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662e4e5bf4f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 ZERO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 ZERO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5 586 962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5 840 010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EINAR BJERRING BERNTSEN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Vestbrynet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916 228 996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