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2b7b761680d494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d55c33e639b4fa1"/>
  </p:sldMasterIdLst>
  <p:sldIdLst>
    <p:sldId xmlns:r="http://schemas.openxmlformats.org/officeDocument/2006/relationships" id="256" r:id="R399d4ac127314e57"/>
    <p:sldId xmlns:r="http://schemas.openxmlformats.org/officeDocument/2006/relationships" id="257" r:id="R62dd65ab8c114288"/>
    <p:sldId xmlns:r="http://schemas.openxmlformats.org/officeDocument/2006/relationships" id="258" r:id="R8e64d86a116341a4"/>
    <p:sldId xmlns:r="http://schemas.openxmlformats.org/officeDocument/2006/relationships" id="259" r:id="R43474cf72f25477f"/>
    <p:sldId xmlns:r="http://schemas.openxmlformats.org/officeDocument/2006/relationships" id="260" r:id="R5f8529a43990483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d55c33e639b4fa1" /><Relationship Type="http://schemas.openxmlformats.org/officeDocument/2006/relationships/slide" Target="/ppt/slides/slide1.xml" Id="R399d4ac127314e57" /><Relationship Type="http://schemas.openxmlformats.org/officeDocument/2006/relationships/slide" Target="/ppt/slides/slide2.xml" Id="R62dd65ab8c114288" /><Relationship Type="http://schemas.openxmlformats.org/officeDocument/2006/relationships/slide" Target="/ppt/slides/slide3.xml" Id="R8e64d86a116341a4" /><Relationship Type="http://schemas.openxmlformats.org/officeDocument/2006/relationships/slide" Target="/ppt/slides/slide4.xml" Id="R43474cf72f25477f" /><Relationship Type="http://schemas.openxmlformats.org/officeDocument/2006/relationships/slide" Target="/ppt/slides/slide5.xml" Id="R5f8529a43990483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98cb7feb0b74ff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3073fe54c94402" /><Relationship Type="http://schemas.openxmlformats.org/officeDocument/2006/relationships/theme" Target="/ppt/slideMasters/theme/theme1.xml" Id="R182eff3dc4ef4be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f3073fe54c9440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66c093f59c45d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9333d06b5740b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9691b6642d4e9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0863135ca9461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092b2ac8be450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AURORA SHIPPING B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AURORA SHIPPING B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AURORA SHIPPING B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AURORA SHIPPING B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AURORA SHIPPING B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AURORA SHIPPING B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916 228 708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AURORA SHIPPING B AS</a:t>
            </a:r>
          </a:p>
        </p:txBody>
      </p:sp>
    </p:spTree>
  </p:cSld>
  <p:clrMapOvr>
    <a:masterClrMapping xmlns:a="http://schemas.openxmlformats.org/drawingml/2006/main"/>
  </p:clrMapOvr>
</p:sld>
</file>