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51c3316d0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8b3a664b34318"/>
  </p:sldMasterIdLst>
  <p:sldIdLst>
    <p:sldId xmlns:r="http://schemas.openxmlformats.org/officeDocument/2006/relationships" id="256" r:id="Rbd05daffb7f345da"/>
    <p:sldId xmlns:r="http://schemas.openxmlformats.org/officeDocument/2006/relationships" id="257" r:id="R64cefa7dfd634d3a"/>
    <p:sldId xmlns:r="http://schemas.openxmlformats.org/officeDocument/2006/relationships" id="258" r:id="R45e39676e8be44a5"/>
    <p:sldId xmlns:r="http://schemas.openxmlformats.org/officeDocument/2006/relationships" id="259" r:id="R0c7e9990105345d7"/>
    <p:sldId xmlns:r="http://schemas.openxmlformats.org/officeDocument/2006/relationships" id="260" r:id="R5edc32b3ea564f67"/>
    <p:sldId xmlns:r="http://schemas.openxmlformats.org/officeDocument/2006/relationships" id="261" r:id="R7b343426f396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8b3a664b34318" /><Relationship Type="http://schemas.openxmlformats.org/officeDocument/2006/relationships/slide" Target="/ppt/slides/slide1.xml" Id="Rbd05daffb7f345da" /><Relationship Type="http://schemas.openxmlformats.org/officeDocument/2006/relationships/slide" Target="/ppt/slides/slide2.xml" Id="R64cefa7dfd634d3a" /><Relationship Type="http://schemas.openxmlformats.org/officeDocument/2006/relationships/slide" Target="/ppt/slides/slide3.xml" Id="R45e39676e8be44a5" /><Relationship Type="http://schemas.openxmlformats.org/officeDocument/2006/relationships/slide" Target="/ppt/slides/slide4.xml" Id="R0c7e9990105345d7" /><Relationship Type="http://schemas.openxmlformats.org/officeDocument/2006/relationships/slide" Target="/ppt/slides/slide5.xml" Id="R5edc32b3ea564f67" /><Relationship Type="http://schemas.openxmlformats.org/officeDocument/2006/relationships/slide" Target="/ppt/slides/slide6.xml" Id="R7b343426f396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234dde9d9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bb4ce52ca4e8c" /><Relationship Type="http://schemas.openxmlformats.org/officeDocument/2006/relationships/theme" Target="/ppt/slideMasters/theme/theme1.xml" Id="R8c30180fb362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bb4ce52ca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03ee55be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0b14dcae6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aa5d1d8e4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ee8ee26b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93f64b752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42915568a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AURORA SHIPPING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