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c41ae9cdd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bf6a895344b21"/>
  </p:sldMasterIdLst>
  <p:sldIdLst>
    <p:sldId xmlns:r="http://schemas.openxmlformats.org/officeDocument/2006/relationships" id="256" r:id="Rd97c7ff0da0245dc"/>
    <p:sldId xmlns:r="http://schemas.openxmlformats.org/officeDocument/2006/relationships" id="257" r:id="Racd91deaca55457d"/>
    <p:sldId xmlns:r="http://schemas.openxmlformats.org/officeDocument/2006/relationships" id="258" r:id="R1b915d43fb8a4288"/>
    <p:sldId xmlns:r="http://schemas.openxmlformats.org/officeDocument/2006/relationships" id="259" r:id="R174cdb6e6cc94c75"/>
    <p:sldId xmlns:r="http://schemas.openxmlformats.org/officeDocument/2006/relationships" id="260" r:id="R9e8f9534cf32480b"/>
    <p:sldId xmlns:r="http://schemas.openxmlformats.org/officeDocument/2006/relationships" id="261" r:id="Ra29e04747da54543"/>
    <p:sldId xmlns:r="http://schemas.openxmlformats.org/officeDocument/2006/relationships" id="262" r:id="Rde77f3932445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bf6a895344b21" /><Relationship Type="http://schemas.openxmlformats.org/officeDocument/2006/relationships/slide" Target="/ppt/slides/slide1.xml" Id="Rd97c7ff0da0245dc" /><Relationship Type="http://schemas.openxmlformats.org/officeDocument/2006/relationships/slide" Target="/ppt/slides/slide2.xml" Id="Racd91deaca55457d" /><Relationship Type="http://schemas.openxmlformats.org/officeDocument/2006/relationships/slide" Target="/ppt/slides/slide3.xml" Id="R1b915d43fb8a4288" /><Relationship Type="http://schemas.openxmlformats.org/officeDocument/2006/relationships/slide" Target="/ppt/slides/slide4.xml" Id="R174cdb6e6cc94c75" /><Relationship Type="http://schemas.openxmlformats.org/officeDocument/2006/relationships/slide" Target="/ppt/slides/slide5.xml" Id="R9e8f9534cf32480b" /><Relationship Type="http://schemas.openxmlformats.org/officeDocument/2006/relationships/slide" Target="/ppt/slides/slide6.xml" Id="Ra29e04747da54543" /><Relationship Type="http://schemas.openxmlformats.org/officeDocument/2006/relationships/slide" Target="/ppt/slides/slide7.xml" Id="Rde77f3932445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1e23b6111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218baa724bbc" /><Relationship Type="http://schemas.openxmlformats.org/officeDocument/2006/relationships/theme" Target="/ppt/slideMasters/theme/theme1.xml" Id="R91809a25debf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0218baa72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30f6637f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128ce3e0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b99673731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30055276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0a688564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9a9cc39d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ae043f97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