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a03fa89ce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39daca2934d98"/>
  </p:sldMasterIdLst>
  <p:sldIdLst>
    <p:sldId xmlns:r="http://schemas.openxmlformats.org/officeDocument/2006/relationships" id="256" r:id="R8666216cce704c14"/>
    <p:sldId xmlns:r="http://schemas.openxmlformats.org/officeDocument/2006/relationships" id="257" r:id="R63bbe7c2a97c4e35"/>
    <p:sldId xmlns:r="http://schemas.openxmlformats.org/officeDocument/2006/relationships" id="258" r:id="Rb156bffa07b345a3"/>
    <p:sldId xmlns:r="http://schemas.openxmlformats.org/officeDocument/2006/relationships" id="259" r:id="Re592e39666a14624"/>
    <p:sldId xmlns:r="http://schemas.openxmlformats.org/officeDocument/2006/relationships" id="260" r:id="R37dd8517420a4aac"/>
    <p:sldId xmlns:r="http://schemas.openxmlformats.org/officeDocument/2006/relationships" id="261" r:id="R6610cddc99ce4656"/>
    <p:sldId xmlns:r="http://schemas.openxmlformats.org/officeDocument/2006/relationships" id="262" r:id="R10ae9e70de82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39daca2934d98" /><Relationship Type="http://schemas.openxmlformats.org/officeDocument/2006/relationships/slide" Target="/ppt/slides/slide1.xml" Id="R8666216cce704c14" /><Relationship Type="http://schemas.openxmlformats.org/officeDocument/2006/relationships/slide" Target="/ppt/slides/slide2.xml" Id="R63bbe7c2a97c4e35" /><Relationship Type="http://schemas.openxmlformats.org/officeDocument/2006/relationships/slide" Target="/ppt/slides/slide3.xml" Id="Rb156bffa07b345a3" /><Relationship Type="http://schemas.openxmlformats.org/officeDocument/2006/relationships/slide" Target="/ppt/slides/slide4.xml" Id="Re592e39666a14624" /><Relationship Type="http://schemas.openxmlformats.org/officeDocument/2006/relationships/slide" Target="/ppt/slides/slide5.xml" Id="R37dd8517420a4aac" /><Relationship Type="http://schemas.openxmlformats.org/officeDocument/2006/relationships/slide" Target="/ppt/slides/slide6.xml" Id="R6610cddc99ce4656" /><Relationship Type="http://schemas.openxmlformats.org/officeDocument/2006/relationships/slide" Target="/ppt/slides/slide7.xml" Id="R10ae9e70de82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cfa177290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0e4852be497a" /><Relationship Type="http://schemas.openxmlformats.org/officeDocument/2006/relationships/theme" Target="/ppt/slideMasters/theme/theme1.xml" Id="R70b37fddf891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10e4852be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c97a30f4f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33db6d3c1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c9c7aa058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732d9587c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56d6d619d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4e8ccc736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e8110eace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