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fac4c614fa48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43b4f360bf4c16"/>
  </p:sldMasterIdLst>
  <p:sldIdLst>
    <p:sldId xmlns:r="http://schemas.openxmlformats.org/officeDocument/2006/relationships" id="256" r:id="R108368dd5086468e"/>
    <p:sldId xmlns:r="http://schemas.openxmlformats.org/officeDocument/2006/relationships" id="257" r:id="Rcc26a84b471f4b39"/>
    <p:sldId xmlns:r="http://schemas.openxmlformats.org/officeDocument/2006/relationships" id="258" r:id="Rb1a129974356425e"/>
    <p:sldId xmlns:r="http://schemas.openxmlformats.org/officeDocument/2006/relationships" id="259" r:id="R612896e90e1f4398"/>
    <p:sldId xmlns:r="http://schemas.openxmlformats.org/officeDocument/2006/relationships" id="260" r:id="R807c03f1fd324ea5"/>
    <p:sldId xmlns:r="http://schemas.openxmlformats.org/officeDocument/2006/relationships" id="261" r:id="R201be0dd70ea48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3b4f360bf4c16" /><Relationship Type="http://schemas.openxmlformats.org/officeDocument/2006/relationships/slide" Target="/ppt/slides/slide1.xml" Id="R108368dd5086468e" /><Relationship Type="http://schemas.openxmlformats.org/officeDocument/2006/relationships/slide" Target="/ppt/slides/slide2.xml" Id="Rcc26a84b471f4b39" /><Relationship Type="http://schemas.openxmlformats.org/officeDocument/2006/relationships/slide" Target="/ppt/slides/slide3.xml" Id="Rb1a129974356425e" /><Relationship Type="http://schemas.openxmlformats.org/officeDocument/2006/relationships/slide" Target="/ppt/slides/slide4.xml" Id="R612896e90e1f4398" /><Relationship Type="http://schemas.openxmlformats.org/officeDocument/2006/relationships/slide" Target="/ppt/slides/slide5.xml" Id="R807c03f1fd324ea5" /><Relationship Type="http://schemas.openxmlformats.org/officeDocument/2006/relationships/slide" Target="/ppt/slides/slide6.xml" Id="R201be0dd70ea48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f321fba6f4c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7cc75fe5c4c1b" /><Relationship Type="http://schemas.openxmlformats.org/officeDocument/2006/relationships/theme" Target="/ppt/slideMasters/theme/theme1.xml" Id="R5c188ceb52b44a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a7cc75fe5c4c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46356176b42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1d670b4b349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ff9c8ad6249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aaed5ecf447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d6217e9fa4c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4f3d0edbb4f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 Christophersens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916 102 887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