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e5990bec4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406ab12ede4b87"/>
  </p:sldMasterIdLst>
  <p:sldIdLst>
    <p:sldId xmlns:r="http://schemas.openxmlformats.org/officeDocument/2006/relationships" id="256" r:id="Re70b62f5d1ef4301"/>
    <p:sldId xmlns:r="http://schemas.openxmlformats.org/officeDocument/2006/relationships" id="257" r:id="R65db10150caf498c"/>
    <p:sldId xmlns:r="http://schemas.openxmlformats.org/officeDocument/2006/relationships" id="258" r:id="R3c98a10a89754afe"/>
    <p:sldId xmlns:r="http://schemas.openxmlformats.org/officeDocument/2006/relationships" id="259" r:id="Re1079d658b3f498e"/>
    <p:sldId xmlns:r="http://schemas.openxmlformats.org/officeDocument/2006/relationships" id="260" r:id="Rf2e8c09689ad40bb"/>
    <p:sldId xmlns:r="http://schemas.openxmlformats.org/officeDocument/2006/relationships" id="261" r:id="Rac1f152028b54a12"/>
    <p:sldId xmlns:r="http://schemas.openxmlformats.org/officeDocument/2006/relationships" id="262" r:id="Ra50e51322d3545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06ab12ede4b87" /><Relationship Type="http://schemas.openxmlformats.org/officeDocument/2006/relationships/slide" Target="/ppt/slides/slide1.xml" Id="Re70b62f5d1ef4301" /><Relationship Type="http://schemas.openxmlformats.org/officeDocument/2006/relationships/slide" Target="/ppt/slides/slide2.xml" Id="R65db10150caf498c" /><Relationship Type="http://schemas.openxmlformats.org/officeDocument/2006/relationships/slide" Target="/ppt/slides/slide3.xml" Id="R3c98a10a89754afe" /><Relationship Type="http://schemas.openxmlformats.org/officeDocument/2006/relationships/slide" Target="/ppt/slides/slide4.xml" Id="Re1079d658b3f498e" /><Relationship Type="http://schemas.openxmlformats.org/officeDocument/2006/relationships/slide" Target="/ppt/slides/slide5.xml" Id="Rf2e8c09689ad40bb" /><Relationship Type="http://schemas.openxmlformats.org/officeDocument/2006/relationships/slide" Target="/ppt/slides/slide6.xml" Id="Rac1f152028b54a12" /><Relationship Type="http://schemas.openxmlformats.org/officeDocument/2006/relationships/slide" Target="/ppt/slides/slide7.xml" Id="Ra50e51322d3545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1a976c9544c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7ff7c772741d8" /><Relationship Type="http://schemas.openxmlformats.org/officeDocument/2006/relationships/theme" Target="/ppt/slideMasters/theme/theme1.xml" Id="R51ce3a8ae187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7ff7c772741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138e1679d43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b57b3da9b49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995f5047447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3452e6ccb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b8d5c18ce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c353b589542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bc7c8eccd4d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REVISORFORUM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REVISORFORUM 1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301 667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1 171 478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 KNUT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Stiansen &amp; Co. AS, Fekjan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www.revisorforum1.no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