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3db7415af841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296befc1f8406c"/>
  </p:sldMasterIdLst>
  <p:sldIdLst>
    <p:sldId xmlns:r="http://schemas.openxmlformats.org/officeDocument/2006/relationships" id="256" r:id="R921eea0889c24dc8"/>
    <p:sldId xmlns:r="http://schemas.openxmlformats.org/officeDocument/2006/relationships" id="257" r:id="Rde061df0420549b5"/>
    <p:sldId xmlns:r="http://schemas.openxmlformats.org/officeDocument/2006/relationships" id="258" r:id="R6c5bccf34a8e4fd1"/>
    <p:sldId xmlns:r="http://schemas.openxmlformats.org/officeDocument/2006/relationships" id="259" r:id="R0be1450d66484e8b"/>
    <p:sldId xmlns:r="http://schemas.openxmlformats.org/officeDocument/2006/relationships" id="260" r:id="R4c0276005e754edd"/>
    <p:sldId xmlns:r="http://schemas.openxmlformats.org/officeDocument/2006/relationships" id="261" r:id="R9885e8d9e0a3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296befc1f8406c" /><Relationship Type="http://schemas.openxmlformats.org/officeDocument/2006/relationships/slide" Target="/ppt/slides/slide1.xml" Id="R921eea0889c24dc8" /><Relationship Type="http://schemas.openxmlformats.org/officeDocument/2006/relationships/slide" Target="/ppt/slides/slide2.xml" Id="Rde061df0420549b5" /><Relationship Type="http://schemas.openxmlformats.org/officeDocument/2006/relationships/slide" Target="/ppt/slides/slide3.xml" Id="R6c5bccf34a8e4fd1" /><Relationship Type="http://schemas.openxmlformats.org/officeDocument/2006/relationships/slide" Target="/ppt/slides/slide4.xml" Id="R0be1450d66484e8b" /><Relationship Type="http://schemas.openxmlformats.org/officeDocument/2006/relationships/slide" Target="/ppt/slides/slide5.xml" Id="R4c0276005e754edd" /><Relationship Type="http://schemas.openxmlformats.org/officeDocument/2006/relationships/slide" Target="/ppt/slides/slide6.xml" Id="R9885e8d9e0a3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539c31b5748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fa2d92789451b" /><Relationship Type="http://schemas.openxmlformats.org/officeDocument/2006/relationships/theme" Target="/ppt/slideMasters/theme/theme1.xml" Id="Rd3e227cc7e8d48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bfa2d9278945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1f4f7f74f45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4691d762f46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fbecabbcb4c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70cd0260a43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11bb2b8d7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1de04bbc54b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REVISORFORUM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Stiansen &amp; Co. AS, Fekjan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www.revisorforum1.no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916 102 291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