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84e7911d942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4ccae7d314756"/>
  </p:sldMasterIdLst>
  <p:sldIdLst>
    <p:sldId xmlns:r="http://schemas.openxmlformats.org/officeDocument/2006/relationships" id="256" r:id="R19c9a7dba8434b26"/>
    <p:sldId xmlns:r="http://schemas.openxmlformats.org/officeDocument/2006/relationships" id="257" r:id="R28649ef9571e4917"/>
    <p:sldId xmlns:r="http://schemas.openxmlformats.org/officeDocument/2006/relationships" id="258" r:id="Rfcc36276ada345ad"/>
    <p:sldId xmlns:r="http://schemas.openxmlformats.org/officeDocument/2006/relationships" id="259" r:id="R8a0436d85c8e46fa"/>
    <p:sldId xmlns:r="http://schemas.openxmlformats.org/officeDocument/2006/relationships" id="260" r:id="R3e8be158896546ee"/>
    <p:sldId xmlns:r="http://schemas.openxmlformats.org/officeDocument/2006/relationships" id="261" r:id="R8887f1e9c3d6409a"/>
    <p:sldId xmlns:r="http://schemas.openxmlformats.org/officeDocument/2006/relationships" id="262" r:id="Rde6856a71a6f4c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4ccae7d314756" /><Relationship Type="http://schemas.openxmlformats.org/officeDocument/2006/relationships/slide" Target="/ppt/slides/slide1.xml" Id="R19c9a7dba8434b26" /><Relationship Type="http://schemas.openxmlformats.org/officeDocument/2006/relationships/slide" Target="/ppt/slides/slide2.xml" Id="R28649ef9571e4917" /><Relationship Type="http://schemas.openxmlformats.org/officeDocument/2006/relationships/slide" Target="/ppt/slides/slide3.xml" Id="Rfcc36276ada345ad" /><Relationship Type="http://schemas.openxmlformats.org/officeDocument/2006/relationships/slide" Target="/ppt/slides/slide4.xml" Id="R8a0436d85c8e46fa" /><Relationship Type="http://schemas.openxmlformats.org/officeDocument/2006/relationships/slide" Target="/ppt/slides/slide5.xml" Id="R3e8be158896546ee" /><Relationship Type="http://schemas.openxmlformats.org/officeDocument/2006/relationships/slide" Target="/ppt/slides/slide6.xml" Id="R8887f1e9c3d6409a" /><Relationship Type="http://schemas.openxmlformats.org/officeDocument/2006/relationships/slide" Target="/ppt/slides/slide7.xml" Id="Rde6856a71a6f4c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2aa5a6216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c98bafb947ab" /><Relationship Type="http://schemas.openxmlformats.org/officeDocument/2006/relationships/theme" Target="/ppt/slideMasters/theme/theme1.xml" Id="R0efab1d40c14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fc98bafb947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fbc8e7df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e93e362fb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94e560c143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d903745a2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951cec689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66638ad724d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16fcdad83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ZUMIT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ZUMIT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1 022 905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BRENTNALL SERVICES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VIGUS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916 047 460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