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3f6e2efaff49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8e78a3f304a19"/>
  </p:sldMasterIdLst>
  <p:sldIdLst>
    <p:sldId xmlns:r="http://schemas.openxmlformats.org/officeDocument/2006/relationships" id="256" r:id="Rf9c9ab3ad62041e4"/>
    <p:sldId xmlns:r="http://schemas.openxmlformats.org/officeDocument/2006/relationships" id="257" r:id="R7aceb7928a2e4b7b"/>
    <p:sldId xmlns:r="http://schemas.openxmlformats.org/officeDocument/2006/relationships" id="258" r:id="Rf33fd2d342ba4184"/>
    <p:sldId xmlns:r="http://schemas.openxmlformats.org/officeDocument/2006/relationships" id="259" r:id="R670a03a17dc54223"/>
    <p:sldId xmlns:r="http://schemas.openxmlformats.org/officeDocument/2006/relationships" id="260" r:id="R6a738f8ee5314797"/>
    <p:sldId xmlns:r="http://schemas.openxmlformats.org/officeDocument/2006/relationships" id="261" r:id="Rfadff642360f4e8e"/>
    <p:sldId xmlns:r="http://schemas.openxmlformats.org/officeDocument/2006/relationships" id="262" r:id="Rd87d0f35ce1247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8e78a3f304a19" /><Relationship Type="http://schemas.openxmlformats.org/officeDocument/2006/relationships/slide" Target="/ppt/slides/slide1.xml" Id="Rf9c9ab3ad62041e4" /><Relationship Type="http://schemas.openxmlformats.org/officeDocument/2006/relationships/slide" Target="/ppt/slides/slide2.xml" Id="R7aceb7928a2e4b7b" /><Relationship Type="http://schemas.openxmlformats.org/officeDocument/2006/relationships/slide" Target="/ppt/slides/slide3.xml" Id="Rf33fd2d342ba4184" /><Relationship Type="http://schemas.openxmlformats.org/officeDocument/2006/relationships/slide" Target="/ppt/slides/slide4.xml" Id="R670a03a17dc54223" /><Relationship Type="http://schemas.openxmlformats.org/officeDocument/2006/relationships/slide" Target="/ppt/slides/slide5.xml" Id="R6a738f8ee5314797" /><Relationship Type="http://schemas.openxmlformats.org/officeDocument/2006/relationships/slide" Target="/ppt/slides/slide6.xml" Id="Rfadff642360f4e8e" /><Relationship Type="http://schemas.openxmlformats.org/officeDocument/2006/relationships/slide" Target="/ppt/slides/slide7.xml" Id="Rd87d0f35ce1247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0693aa1ab4c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17d0868a54366" /><Relationship Type="http://schemas.openxmlformats.org/officeDocument/2006/relationships/theme" Target="/ppt/slideMasters/theme/theme1.xml" Id="Rf5e12ecf628c41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117d0868a543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2fbce257a44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6636114a644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b975621cf45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d71c296294b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43d8ac3a443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1097e2a6249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914038db042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INVESTERAAS &amp; EFTF.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INVESTERAAS &amp; EFTF.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604 440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VESTERAAS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Bjerregaards gate 56H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erlend.vesteraas@gmail.com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916 034 881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