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1977b39cb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8b84fb3d0401a"/>
  </p:sldMasterIdLst>
  <p:sldIdLst>
    <p:sldId xmlns:r="http://schemas.openxmlformats.org/officeDocument/2006/relationships" id="256" r:id="R730e9d87ff254e08"/>
    <p:sldId xmlns:r="http://schemas.openxmlformats.org/officeDocument/2006/relationships" id="257" r:id="R5a9e813b575a4761"/>
    <p:sldId xmlns:r="http://schemas.openxmlformats.org/officeDocument/2006/relationships" id="258" r:id="R1355b87d2d8a4f4a"/>
    <p:sldId xmlns:r="http://schemas.openxmlformats.org/officeDocument/2006/relationships" id="259" r:id="R85d328c1f13d4268"/>
    <p:sldId xmlns:r="http://schemas.openxmlformats.org/officeDocument/2006/relationships" id="260" r:id="R94c167b13a204d31"/>
    <p:sldId xmlns:r="http://schemas.openxmlformats.org/officeDocument/2006/relationships" id="261" r:id="R61ae3a5784334c15"/>
    <p:sldId xmlns:r="http://schemas.openxmlformats.org/officeDocument/2006/relationships" id="262" r:id="Ref10137e74e1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8b84fb3d0401a" /><Relationship Type="http://schemas.openxmlformats.org/officeDocument/2006/relationships/slide" Target="/ppt/slides/slide1.xml" Id="R730e9d87ff254e08" /><Relationship Type="http://schemas.openxmlformats.org/officeDocument/2006/relationships/slide" Target="/ppt/slides/slide2.xml" Id="R5a9e813b575a4761" /><Relationship Type="http://schemas.openxmlformats.org/officeDocument/2006/relationships/slide" Target="/ppt/slides/slide3.xml" Id="R1355b87d2d8a4f4a" /><Relationship Type="http://schemas.openxmlformats.org/officeDocument/2006/relationships/slide" Target="/ppt/slides/slide4.xml" Id="R85d328c1f13d4268" /><Relationship Type="http://schemas.openxmlformats.org/officeDocument/2006/relationships/slide" Target="/ppt/slides/slide5.xml" Id="R94c167b13a204d31" /><Relationship Type="http://schemas.openxmlformats.org/officeDocument/2006/relationships/slide" Target="/ppt/slides/slide6.xml" Id="R61ae3a5784334c15" /><Relationship Type="http://schemas.openxmlformats.org/officeDocument/2006/relationships/slide" Target="/ppt/slides/slide7.xml" Id="Ref10137e74e1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4bc4ac53d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ec9a316384917" /><Relationship Type="http://schemas.openxmlformats.org/officeDocument/2006/relationships/theme" Target="/ppt/slideMasters/theme/theme1.xml" Id="Rad7aaf02112c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ec9a31638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8de9e3dec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3850dd957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a06b1681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efecb18dc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56f170f7c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c0da25d2d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5c7545e08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REITAN PRIVATE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311 234 000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3 779 149 000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