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617826f6314d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be138a26a84e68"/>
  </p:sldMasterIdLst>
  <p:sldIdLst>
    <p:sldId xmlns:r="http://schemas.openxmlformats.org/officeDocument/2006/relationships" id="256" r:id="R1bb59212f4c24874"/>
    <p:sldId xmlns:r="http://schemas.openxmlformats.org/officeDocument/2006/relationships" id="257" r:id="R825ca2c73fa943e4"/>
    <p:sldId xmlns:r="http://schemas.openxmlformats.org/officeDocument/2006/relationships" id="258" r:id="R9c061da156d94322"/>
    <p:sldId xmlns:r="http://schemas.openxmlformats.org/officeDocument/2006/relationships" id="259" r:id="R98beb1317c024377"/>
    <p:sldId xmlns:r="http://schemas.openxmlformats.org/officeDocument/2006/relationships" id="260" r:id="R5e2b40e8604c461f"/>
    <p:sldId xmlns:r="http://schemas.openxmlformats.org/officeDocument/2006/relationships" id="261" r:id="Rb8dd9fc94c9c4f97"/>
    <p:sldId xmlns:r="http://schemas.openxmlformats.org/officeDocument/2006/relationships" id="262" r:id="Re2d693d1f9d9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e138a26a84e68" /><Relationship Type="http://schemas.openxmlformats.org/officeDocument/2006/relationships/slide" Target="/ppt/slides/slide1.xml" Id="R1bb59212f4c24874" /><Relationship Type="http://schemas.openxmlformats.org/officeDocument/2006/relationships/slide" Target="/ppt/slides/slide2.xml" Id="R825ca2c73fa943e4" /><Relationship Type="http://schemas.openxmlformats.org/officeDocument/2006/relationships/slide" Target="/ppt/slides/slide3.xml" Id="R9c061da156d94322" /><Relationship Type="http://schemas.openxmlformats.org/officeDocument/2006/relationships/slide" Target="/ppt/slides/slide4.xml" Id="R98beb1317c024377" /><Relationship Type="http://schemas.openxmlformats.org/officeDocument/2006/relationships/slide" Target="/ppt/slides/slide5.xml" Id="R5e2b40e8604c461f" /><Relationship Type="http://schemas.openxmlformats.org/officeDocument/2006/relationships/slide" Target="/ppt/slides/slide6.xml" Id="Rb8dd9fc94c9c4f97" /><Relationship Type="http://schemas.openxmlformats.org/officeDocument/2006/relationships/slide" Target="/ppt/slides/slide7.xml" Id="Re2d693d1f9d9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880a819a940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1e5107cf549ee" /><Relationship Type="http://schemas.openxmlformats.org/officeDocument/2006/relationships/theme" Target="/ppt/slideMasters/theme/theme1.xml" Id="Rbe3c9a05c49c40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f1e5107cf549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ffdbe77cb4d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fb315751142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b6c2f2f8b4c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5f110139949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af527b997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eb5f435ab46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ee880cd5344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AHO-HOLDING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ble etablert [år] og holder til i Lesja.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373 129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1 087 536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HOLSBREKKEN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2665 Lesja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915 978 010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