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210ae1c7c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07e2494e94c89"/>
  </p:sldMasterIdLst>
  <p:sldIdLst>
    <p:sldId xmlns:r="http://schemas.openxmlformats.org/officeDocument/2006/relationships" id="256" r:id="R20b39bbe61ef4e27"/>
    <p:sldId xmlns:r="http://schemas.openxmlformats.org/officeDocument/2006/relationships" id="257" r:id="Rbd25a556bfa04892"/>
    <p:sldId xmlns:r="http://schemas.openxmlformats.org/officeDocument/2006/relationships" id="258" r:id="R6e3e3e5113e24fb4"/>
    <p:sldId xmlns:r="http://schemas.openxmlformats.org/officeDocument/2006/relationships" id="259" r:id="R1bcd7028666641e7"/>
    <p:sldId xmlns:r="http://schemas.openxmlformats.org/officeDocument/2006/relationships" id="260" r:id="R30d6186943c24bb1"/>
    <p:sldId xmlns:r="http://schemas.openxmlformats.org/officeDocument/2006/relationships" id="261" r:id="R6671c3ad5402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07e2494e94c89" /><Relationship Type="http://schemas.openxmlformats.org/officeDocument/2006/relationships/slide" Target="/ppt/slides/slide1.xml" Id="R20b39bbe61ef4e27" /><Relationship Type="http://schemas.openxmlformats.org/officeDocument/2006/relationships/slide" Target="/ppt/slides/slide2.xml" Id="Rbd25a556bfa04892" /><Relationship Type="http://schemas.openxmlformats.org/officeDocument/2006/relationships/slide" Target="/ppt/slides/slide3.xml" Id="R6e3e3e5113e24fb4" /><Relationship Type="http://schemas.openxmlformats.org/officeDocument/2006/relationships/slide" Target="/ppt/slides/slide4.xml" Id="R1bcd7028666641e7" /><Relationship Type="http://schemas.openxmlformats.org/officeDocument/2006/relationships/slide" Target="/ppt/slides/slide5.xml" Id="R30d6186943c24bb1" /><Relationship Type="http://schemas.openxmlformats.org/officeDocument/2006/relationships/slide" Target="/ppt/slides/slide6.xml" Id="R6671c3ad5402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d17d29009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ca98314e94665" /><Relationship Type="http://schemas.openxmlformats.org/officeDocument/2006/relationships/theme" Target="/ppt/slideMasters/theme/theme1.xml" Id="R22086bd1b370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ca98314e9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d9fbba535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4e519fd0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898c4a8f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c991a7a0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f1686be6b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e78154bc5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