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bf284c1f0a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7651f12a940b8"/>
  </p:sldMasterIdLst>
  <p:sldIdLst>
    <p:sldId xmlns:r="http://schemas.openxmlformats.org/officeDocument/2006/relationships" id="256" r:id="R01e26ffbd94546b9"/>
    <p:sldId xmlns:r="http://schemas.openxmlformats.org/officeDocument/2006/relationships" id="257" r:id="Re845f8c855d8405f"/>
    <p:sldId xmlns:r="http://schemas.openxmlformats.org/officeDocument/2006/relationships" id="258" r:id="Rcef9d2bd01ea4bbb"/>
    <p:sldId xmlns:r="http://schemas.openxmlformats.org/officeDocument/2006/relationships" id="259" r:id="R5064ab83e0894c0c"/>
    <p:sldId xmlns:r="http://schemas.openxmlformats.org/officeDocument/2006/relationships" id="260" r:id="Re94ea99e53104cd8"/>
    <p:sldId xmlns:r="http://schemas.openxmlformats.org/officeDocument/2006/relationships" id="261" r:id="R0adaed2fcf7e4f1e"/>
    <p:sldId xmlns:r="http://schemas.openxmlformats.org/officeDocument/2006/relationships" id="262" r:id="Rd36518e5c044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7651f12a940b8" /><Relationship Type="http://schemas.openxmlformats.org/officeDocument/2006/relationships/slide" Target="/ppt/slides/slide1.xml" Id="R01e26ffbd94546b9" /><Relationship Type="http://schemas.openxmlformats.org/officeDocument/2006/relationships/slide" Target="/ppt/slides/slide2.xml" Id="Re845f8c855d8405f" /><Relationship Type="http://schemas.openxmlformats.org/officeDocument/2006/relationships/slide" Target="/ppt/slides/slide3.xml" Id="Rcef9d2bd01ea4bbb" /><Relationship Type="http://schemas.openxmlformats.org/officeDocument/2006/relationships/slide" Target="/ppt/slides/slide4.xml" Id="R5064ab83e0894c0c" /><Relationship Type="http://schemas.openxmlformats.org/officeDocument/2006/relationships/slide" Target="/ppt/slides/slide5.xml" Id="Re94ea99e53104cd8" /><Relationship Type="http://schemas.openxmlformats.org/officeDocument/2006/relationships/slide" Target="/ppt/slides/slide6.xml" Id="R0adaed2fcf7e4f1e" /><Relationship Type="http://schemas.openxmlformats.org/officeDocument/2006/relationships/slide" Target="/ppt/slides/slide7.xml" Id="Rd36518e5c044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28f32194e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96961aefd45de" /><Relationship Type="http://schemas.openxmlformats.org/officeDocument/2006/relationships/theme" Target="/ppt/slideMasters/theme/theme1.xml" Id="R16cdeaef40a9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96961aefd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b771e891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6aa0cd5ed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534375de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5b5e19188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d44ed15b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b952e76fc4b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a9bfb723a43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