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f50016a42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0832008ff48a4"/>
  </p:sldMasterIdLst>
  <p:sldIdLst>
    <p:sldId xmlns:r="http://schemas.openxmlformats.org/officeDocument/2006/relationships" id="256" r:id="R61286505ae6440cb"/>
    <p:sldId xmlns:r="http://schemas.openxmlformats.org/officeDocument/2006/relationships" id="257" r:id="R74cd597b766445c6"/>
    <p:sldId xmlns:r="http://schemas.openxmlformats.org/officeDocument/2006/relationships" id="258" r:id="R91c38473d8ef4f1d"/>
    <p:sldId xmlns:r="http://schemas.openxmlformats.org/officeDocument/2006/relationships" id="259" r:id="R82909c7c50594470"/>
    <p:sldId xmlns:r="http://schemas.openxmlformats.org/officeDocument/2006/relationships" id="260" r:id="R26e779fd1ea242fa"/>
    <p:sldId xmlns:r="http://schemas.openxmlformats.org/officeDocument/2006/relationships" id="261" r:id="R7f271aea672c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0832008ff48a4" /><Relationship Type="http://schemas.openxmlformats.org/officeDocument/2006/relationships/slide" Target="/ppt/slides/slide1.xml" Id="R61286505ae6440cb" /><Relationship Type="http://schemas.openxmlformats.org/officeDocument/2006/relationships/slide" Target="/ppt/slides/slide2.xml" Id="R74cd597b766445c6" /><Relationship Type="http://schemas.openxmlformats.org/officeDocument/2006/relationships/slide" Target="/ppt/slides/slide3.xml" Id="R91c38473d8ef4f1d" /><Relationship Type="http://schemas.openxmlformats.org/officeDocument/2006/relationships/slide" Target="/ppt/slides/slide4.xml" Id="R82909c7c50594470" /><Relationship Type="http://schemas.openxmlformats.org/officeDocument/2006/relationships/slide" Target="/ppt/slides/slide5.xml" Id="R26e779fd1ea242fa" /><Relationship Type="http://schemas.openxmlformats.org/officeDocument/2006/relationships/slide" Target="/ppt/slides/slide6.xml" Id="R7f271aea672c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470e725ba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a0fddfc8d41c9" /><Relationship Type="http://schemas.openxmlformats.org/officeDocument/2006/relationships/theme" Target="/ppt/slideMasters/theme/theme1.xml" Id="R60fd51c648ef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a0fddfc8d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0c36ae41a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5612fc10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7fdab0dcc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b0d6a9d4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c9fce1e4e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0d87fee9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