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94d2eaf574d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8d6be889c47f1"/>
  </p:sldMasterIdLst>
  <p:sldIdLst>
    <p:sldId xmlns:r="http://schemas.openxmlformats.org/officeDocument/2006/relationships" id="256" r:id="Rf0cdb3e8680849f6"/>
    <p:sldId xmlns:r="http://schemas.openxmlformats.org/officeDocument/2006/relationships" id="257" r:id="R95229118ee4f4742"/>
    <p:sldId xmlns:r="http://schemas.openxmlformats.org/officeDocument/2006/relationships" id="258" r:id="R0ad7882aec254bae"/>
    <p:sldId xmlns:r="http://schemas.openxmlformats.org/officeDocument/2006/relationships" id="259" r:id="Raaa62628d5614795"/>
    <p:sldId xmlns:r="http://schemas.openxmlformats.org/officeDocument/2006/relationships" id="260" r:id="R104e0bc735514e4c"/>
    <p:sldId xmlns:r="http://schemas.openxmlformats.org/officeDocument/2006/relationships" id="261" r:id="R2ced4596105e4362"/>
    <p:sldId xmlns:r="http://schemas.openxmlformats.org/officeDocument/2006/relationships" id="262" r:id="R7b342932f6a54c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8d6be889c47f1" /><Relationship Type="http://schemas.openxmlformats.org/officeDocument/2006/relationships/slide" Target="/ppt/slides/slide1.xml" Id="Rf0cdb3e8680849f6" /><Relationship Type="http://schemas.openxmlformats.org/officeDocument/2006/relationships/slide" Target="/ppt/slides/slide2.xml" Id="R95229118ee4f4742" /><Relationship Type="http://schemas.openxmlformats.org/officeDocument/2006/relationships/slide" Target="/ppt/slides/slide3.xml" Id="R0ad7882aec254bae" /><Relationship Type="http://schemas.openxmlformats.org/officeDocument/2006/relationships/slide" Target="/ppt/slides/slide4.xml" Id="Raaa62628d5614795" /><Relationship Type="http://schemas.openxmlformats.org/officeDocument/2006/relationships/slide" Target="/ppt/slides/slide5.xml" Id="R104e0bc735514e4c" /><Relationship Type="http://schemas.openxmlformats.org/officeDocument/2006/relationships/slide" Target="/ppt/slides/slide6.xml" Id="R2ced4596105e4362" /><Relationship Type="http://schemas.openxmlformats.org/officeDocument/2006/relationships/slide" Target="/ppt/slides/slide7.xml" Id="R7b342932f6a54c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ba3922abb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58d4ab9e947bc" /><Relationship Type="http://schemas.openxmlformats.org/officeDocument/2006/relationships/theme" Target="/ppt/slideMasters/theme/theme1.xml" Id="Rf750b8d80735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58d4ab9e9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3c7646bc144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8992bf55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ae6569591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083b93f95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80e2c501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d05cbabf2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bfe3cf187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 BYGG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−1 006 116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−191 922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14 350 620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ERIK WALAN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TSELENTIS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 BYGG AS</a:t>
            </a:r>
          </a:p>
        </p:txBody>
      </p:sp>
    </p:spTree>
  </p:cSld>
  <p:clrMapOvr>
    <a:masterClrMapping xmlns:a="http://schemas.openxmlformats.org/drawingml/2006/main"/>
  </p:clrMapOvr>
</p:sld>
</file>