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17239995b44f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216d895791411c"/>
  </p:sldMasterIdLst>
  <p:sldIdLst>
    <p:sldId xmlns:r="http://schemas.openxmlformats.org/officeDocument/2006/relationships" id="256" r:id="Ree6cf167dea54c1a"/>
    <p:sldId xmlns:r="http://schemas.openxmlformats.org/officeDocument/2006/relationships" id="257" r:id="R8f639ffbbfc34609"/>
    <p:sldId xmlns:r="http://schemas.openxmlformats.org/officeDocument/2006/relationships" id="258" r:id="Rf53be1d835dd413c"/>
    <p:sldId xmlns:r="http://schemas.openxmlformats.org/officeDocument/2006/relationships" id="259" r:id="Rc17d22cd2b464b18"/>
    <p:sldId xmlns:r="http://schemas.openxmlformats.org/officeDocument/2006/relationships" id="260" r:id="R27fa08a7aff04059"/>
    <p:sldId xmlns:r="http://schemas.openxmlformats.org/officeDocument/2006/relationships" id="261" r:id="Rd249a99f0ff545c5"/>
    <p:sldId xmlns:r="http://schemas.openxmlformats.org/officeDocument/2006/relationships" id="262" r:id="R5b1647f478864d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216d895791411c" /><Relationship Type="http://schemas.openxmlformats.org/officeDocument/2006/relationships/slide" Target="/ppt/slides/slide1.xml" Id="Ree6cf167dea54c1a" /><Relationship Type="http://schemas.openxmlformats.org/officeDocument/2006/relationships/slide" Target="/ppt/slides/slide2.xml" Id="R8f639ffbbfc34609" /><Relationship Type="http://schemas.openxmlformats.org/officeDocument/2006/relationships/slide" Target="/ppt/slides/slide3.xml" Id="Rf53be1d835dd413c" /><Relationship Type="http://schemas.openxmlformats.org/officeDocument/2006/relationships/slide" Target="/ppt/slides/slide4.xml" Id="Rc17d22cd2b464b18" /><Relationship Type="http://schemas.openxmlformats.org/officeDocument/2006/relationships/slide" Target="/ppt/slides/slide5.xml" Id="R27fa08a7aff04059" /><Relationship Type="http://schemas.openxmlformats.org/officeDocument/2006/relationships/slide" Target="/ppt/slides/slide6.xml" Id="Rd249a99f0ff545c5" /><Relationship Type="http://schemas.openxmlformats.org/officeDocument/2006/relationships/slide" Target="/ppt/slides/slide7.xml" Id="R5b1647f478864d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a3550d0ba641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4f8875c585409b" /><Relationship Type="http://schemas.openxmlformats.org/officeDocument/2006/relationships/theme" Target="/ppt/slideMasters/theme/theme1.xml" Id="R29f1f549b6c248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4f8875c58540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6cf5d9ff8343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7b9ddc97044f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fd2dd0bf2f44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99c2726dc643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b70ae95894c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7a66329f247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0e7c9476a49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VBM BYGGFORNYELSE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VBM BYGGFORNYELSE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175 983 446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6 884 272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5 380 981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15 048 107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39 114 533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MONAR INVEST AS  –  40,5 %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JØRGENGÅRD HOLDING AS  –  20,5 %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JOHANSEN HOLDING AS  –  19,5 %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HERMANNS INVEST AS  –  17,0 %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ANDREAS WARICH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KANCKS INVEST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915 836 623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