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405b65f571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05c32b311e4b0a"/>
  </p:sldMasterIdLst>
  <p:sldIdLst>
    <p:sldId xmlns:r="http://schemas.openxmlformats.org/officeDocument/2006/relationships" id="256" r:id="R6f55fa635e5b49ba"/>
    <p:sldId xmlns:r="http://schemas.openxmlformats.org/officeDocument/2006/relationships" id="257" r:id="Ref20aa56379d4301"/>
    <p:sldId xmlns:r="http://schemas.openxmlformats.org/officeDocument/2006/relationships" id="258" r:id="R052bd1ca80c5450f"/>
    <p:sldId xmlns:r="http://schemas.openxmlformats.org/officeDocument/2006/relationships" id="259" r:id="R6d2ce9b709aa4e8d"/>
    <p:sldId xmlns:r="http://schemas.openxmlformats.org/officeDocument/2006/relationships" id="260" r:id="Ra636817c7cea44de"/>
    <p:sldId xmlns:r="http://schemas.openxmlformats.org/officeDocument/2006/relationships" id="261" r:id="Rcf8c32ab517548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5c32b311e4b0a" /><Relationship Type="http://schemas.openxmlformats.org/officeDocument/2006/relationships/slide" Target="/ppt/slides/slide1.xml" Id="R6f55fa635e5b49ba" /><Relationship Type="http://schemas.openxmlformats.org/officeDocument/2006/relationships/slide" Target="/ppt/slides/slide2.xml" Id="Ref20aa56379d4301" /><Relationship Type="http://schemas.openxmlformats.org/officeDocument/2006/relationships/slide" Target="/ppt/slides/slide3.xml" Id="R052bd1ca80c5450f" /><Relationship Type="http://schemas.openxmlformats.org/officeDocument/2006/relationships/slide" Target="/ppt/slides/slide4.xml" Id="R6d2ce9b709aa4e8d" /><Relationship Type="http://schemas.openxmlformats.org/officeDocument/2006/relationships/slide" Target="/ppt/slides/slide5.xml" Id="Ra636817c7cea44de" /><Relationship Type="http://schemas.openxmlformats.org/officeDocument/2006/relationships/slide" Target="/ppt/slides/slide6.xml" Id="Rcf8c32ab517548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47c2a43cb41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9715763044d4c" /><Relationship Type="http://schemas.openxmlformats.org/officeDocument/2006/relationships/theme" Target="/ppt/slideMasters/theme/theme1.xml" Id="R68e87c09324046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c9715763044d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15e7bc30f4c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0cce7a51b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5377a7f784f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2eb230a3247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a798b38384d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4749012ba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