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99789bf80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5ee34a55a4006"/>
  </p:sldMasterIdLst>
  <p:sldIdLst>
    <p:sldId xmlns:r="http://schemas.openxmlformats.org/officeDocument/2006/relationships" id="256" r:id="R3790e2df94f34885"/>
    <p:sldId xmlns:r="http://schemas.openxmlformats.org/officeDocument/2006/relationships" id="257" r:id="Rdc3524c625614558"/>
    <p:sldId xmlns:r="http://schemas.openxmlformats.org/officeDocument/2006/relationships" id="258" r:id="R78d45678bcf94f04"/>
    <p:sldId xmlns:r="http://schemas.openxmlformats.org/officeDocument/2006/relationships" id="259" r:id="R4de5409cc8db4404"/>
    <p:sldId xmlns:r="http://schemas.openxmlformats.org/officeDocument/2006/relationships" id="260" r:id="R2228176ed6774235"/>
    <p:sldId xmlns:r="http://schemas.openxmlformats.org/officeDocument/2006/relationships" id="261" r:id="R45d58cbf5c2b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5ee34a55a4006" /><Relationship Type="http://schemas.openxmlformats.org/officeDocument/2006/relationships/slide" Target="/ppt/slides/slide1.xml" Id="R3790e2df94f34885" /><Relationship Type="http://schemas.openxmlformats.org/officeDocument/2006/relationships/slide" Target="/ppt/slides/slide2.xml" Id="Rdc3524c625614558" /><Relationship Type="http://schemas.openxmlformats.org/officeDocument/2006/relationships/slide" Target="/ppt/slides/slide3.xml" Id="R78d45678bcf94f04" /><Relationship Type="http://schemas.openxmlformats.org/officeDocument/2006/relationships/slide" Target="/ppt/slides/slide4.xml" Id="R4de5409cc8db4404" /><Relationship Type="http://schemas.openxmlformats.org/officeDocument/2006/relationships/slide" Target="/ppt/slides/slide5.xml" Id="R2228176ed6774235" /><Relationship Type="http://schemas.openxmlformats.org/officeDocument/2006/relationships/slide" Target="/ppt/slides/slide6.xml" Id="R45d58cbf5c2b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defcbc62a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129ab74f4a4d" /><Relationship Type="http://schemas.openxmlformats.org/officeDocument/2006/relationships/theme" Target="/ppt/slideMasters/theme/theme1.xml" Id="R5cfcc69876df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a129ab74f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067192cf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a311e128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e8d9e662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09542387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6f4b80838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0146d632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