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7b9f42126741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03d4812f65403d"/>
  </p:sldMasterIdLst>
  <p:sldIdLst>
    <p:sldId xmlns:r="http://schemas.openxmlformats.org/officeDocument/2006/relationships" id="256" r:id="Rd746446c52934ab8"/>
    <p:sldId xmlns:r="http://schemas.openxmlformats.org/officeDocument/2006/relationships" id="257" r:id="Rf7a3c34df5194598"/>
    <p:sldId xmlns:r="http://schemas.openxmlformats.org/officeDocument/2006/relationships" id="258" r:id="R2a58f19f2d2045da"/>
    <p:sldId xmlns:r="http://schemas.openxmlformats.org/officeDocument/2006/relationships" id="259" r:id="Re7f5480362774da0"/>
    <p:sldId xmlns:r="http://schemas.openxmlformats.org/officeDocument/2006/relationships" id="260" r:id="R6fbf251d8c504c51"/>
    <p:sldId xmlns:r="http://schemas.openxmlformats.org/officeDocument/2006/relationships" id="261" r:id="R53b6dfb0448d421d"/>
    <p:sldId xmlns:r="http://schemas.openxmlformats.org/officeDocument/2006/relationships" id="262" r:id="R4f156bbbcad44c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03d4812f65403d" /><Relationship Type="http://schemas.openxmlformats.org/officeDocument/2006/relationships/slide" Target="/ppt/slides/slide1.xml" Id="Rd746446c52934ab8" /><Relationship Type="http://schemas.openxmlformats.org/officeDocument/2006/relationships/slide" Target="/ppt/slides/slide2.xml" Id="Rf7a3c34df5194598" /><Relationship Type="http://schemas.openxmlformats.org/officeDocument/2006/relationships/slide" Target="/ppt/slides/slide3.xml" Id="R2a58f19f2d2045da" /><Relationship Type="http://schemas.openxmlformats.org/officeDocument/2006/relationships/slide" Target="/ppt/slides/slide4.xml" Id="Re7f5480362774da0" /><Relationship Type="http://schemas.openxmlformats.org/officeDocument/2006/relationships/slide" Target="/ppt/slides/slide5.xml" Id="R6fbf251d8c504c51" /><Relationship Type="http://schemas.openxmlformats.org/officeDocument/2006/relationships/slide" Target="/ppt/slides/slide6.xml" Id="R53b6dfb0448d421d" /><Relationship Type="http://schemas.openxmlformats.org/officeDocument/2006/relationships/slide" Target="/ppt/slides/slide7.xml" Id="R4f156bbbcad44c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36fc40b90a4b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47271a2c943c6" /><Relationship Type="http://schemas.openxmlformats.org/officeDocument/2006/relationships/theme" Target="/ppt/slideMasters/theme/theme1.xml" Id="Rb6029515de5349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e47271a2c943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35de2dace47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48ff06db246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ac5f9b5634d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e4c089a2b45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0563547864e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0e2833e5e44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abcea552f49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LINDSTRØM HOTEL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LINDSTRØM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LINDSTRØM HOTEL AS ble etablert [år] og holder til i Lærdal.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LINDSTRØM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LINDSTRØM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LINDSTRØM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20 485 478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2 971 006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2 670 938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12 030 706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15 846 661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LINDSTRØM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KIBE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LINDSTRØM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Øyraplassen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6887 Lærdal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69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915 781 306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LINDSTRØM HOTEL AS</a:t>
            </a:r>
          </a:p>
        </p:txBody>
      </p:sp>
    </p:spTree>
  </p:cSld>
  <p:clrMapOvr>
    <a:masterClrMapping xmlns:a="http://schemas.openxmlformats.org/drawingml/2006/main"/>
  </p:clrMapOvr>
</p:sld>
</file>