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7c809135064ee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57968747c24989"/>
  </p:sldMasterIdLst>
  <p:sldIdLst>
    <p:sldId xmlns:r="http://schemas.openxmlformats.org/officeDocument/2006/relationships" id="256" r:id="R01968481bb3c4281"/>
    <p:sldId xmlns:r="http://schemas.openxmlformats.org/officeDocument/2006/relationships" id="257" r:id="R40a67f7468ec46bd"/>
    <p:sldId xmlns:r="http://schemas.openxmlformats.org/officeDocument/2006/relationships" id="258" r:id="R89184b443980493a"/>
    <p:sldId xmlns:r="http://schemas.openxmlformats.org/officeDocument/2006/relationships" id="259" r:id="R149b3520812d471f"/>
    <p:sldId xmlns:r="http://schemas.openxmlformats.org/officeDocument/2006/relationships" id="260" r:id="R702ce2fd0ccd4195"/>
    <p:sldId xmlns:r="http://schemas.openxmlformats.org/officeDocument/2006/relationships" id="261" r:id="R4503b65d25464b4f"/>
    <p:sldId xmlns:r="http://schemas.openxmlformats.org/officeDocument/2006/relationships" id="262" r:id="Reec2079a63d84f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57968747c24989" /><Relationship Type="http://schemas.openxmlformats.org/officeDocument/2006/relationships/slide" Target="/ppt/slides/slide1.xml" Id="R01968481bb3c4281" /><Relationship Type="http://schemas.openxmlformats.org/officeDocument/2006/relationships/slide" Target="/ppt/slides/slide2.xml" Id="R40a67f7468ec46bd" /><Relationship Type="http://schemas.openxmlformats.org/officeDocument/2006/relationships/slide" Target="/ppt/slides/slide3.xml" Id="R89184b443980493a" /><Relationship Type="http://schemas.openxmlformats.org/officeDocument/2006/relationships/slide" Target="/ppt/slides/slide4.xml" Id="R149b3520812d471f" /><Relationship Type="http://schemas.openxmlformats.org/officeDocument/2006/relationships/slide" Target="/ppt/slides/slide5.xml" Id="R702ce2fd0ccd4195" /><Relationship Type="http://schemas.openxmlformats.org/officeDocument/2006/relationships/slide" Target="/ppt/slides/slide6.xml" Id="R4503b65d25464b4f" /><Relationship Type="http://schemas.openxmlformats.org/officeDocument/2006/relationships/slide" Target="/ppt/slides/slide7.xml" Id="Reec2079a63d84f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eb0159b16646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9ccc3f808402d" /><Relationship Type="http://schemas.openxmlformats.org/officeDocument/2006/relationships/theme" Target="/ppt/slideMasters/theme/theme1.xml" Id="Re1793240f5d049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19ccc3f80840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87fed62ea47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6c964667c840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100a162d114a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a04a75cb34b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9278cdea584d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dafa437d4641f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ad5fdcc3cf46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EM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 CONSULT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2 756 101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483 636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920 084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12 581 897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14 452 464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EGELAND-MONFORT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RAKEL MAGNHILD EGELAND-MONFORT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Tamburveien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1406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rakel@monfort.no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915 746 950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EM CONSULT AS</a:t>
            </a:r>
          </a:p>
        </p:txBody>
      </p:sp>
    </p:spTree>
  </p:cSld>
  <p:clrMapOvr>
    <a:masterClrMapping xmlns:a="http://schemas.openxmlformats.org/drawingml/2006/main"/>
  </p:clrMapOvr>
</p:sld>
</file>