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c29c889a1440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d451dafe9944ba"/>
  </p:sldMasterIdLst>
  <p:sldIdLst>
    <p:sldId xmlns:r="http://schemas.openxmlformats.org/officeDocument/2006/relationships" id="256" r:id="R6db9c74cd58e4c5e"/>
    <p:sldId xmlns:r="http://schemas.openxmlformats.org/officeDocument/2006/relationships" id="257" r:id="Rf595c87dc24141b9"/>
    <p:sldId xmlns:r="http://schemas.openxmlformats.org/officeDocument/2006/relationships" id="258" r:id="R6231e98cfbf44640"/>
    <p:sldId xmlns:r="http://schemas.openxmlformats.org/officeDocument/2006/relationships" id="259" r:id="R5ae82b0a3b194c15"/>
    <p:sldId xmlns:r="http://schemas.openxmlformats.org/officeDocument/2006/relationships" id="260" r:id="Reb6ceb82bfb14ca0"/>
    <p:sldId xmlns:r="http://schemas.openxmlformats.org/officeDocument/2006/relationships" id="261" r:id="R46709920a1ab45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d451dafe9944ba" /><Relationship Type="http://schemas.openxmlformats.org/officeDocument/2006/relationships/slide" Target="/ppt/slides/slide1.xml" Id="R6db9c74cd58e4c5e" /><Relationship Type="http://schemas.openxmlformats.org/officeDocument/2006/relationships/slide" Target="/ppt/slides/slide2.xml" Id="Rf595c87dc24141b9" /><Relationship Type="http://schemas.openxmlformats.org/officeDocument/2006/relationships/slide" Target="/ppt/slides/slide3.xml" Id="R6231e98cfbf44640" /><Relationship Type="http://schemas.openxmlformats.org/officeDocument/2006/relationships/slide" Target="/ppt/slides/slide4.xml" Id="R5ae82b0a3b194c15" /><Relationship Type="http://schemas.openxmlformats.org/officeDocument/2006/relationships/slide" Target="/ppt/slides/slide5.xml" Id="Reb6ceb82bfb14ca0" /><Relationship Type="http://schemas.openxmlformats.org/officeDocument/2006/relationships/slide" Target="/ppt/slides/slide6.xml" Id="R46709920a1ab45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980cf536fa4d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39d25a83e488d" /><Relationship Type="http://schemas.openxmlformats.org/officeDocument/2006/relationships/theme" Target="/ppt/slideMasters/theme/theme1.xml" Id="Rde46d9e68c4646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439d25a83e48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47851822c4c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43415b66f46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0d63284ff43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47afb1be04b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d9e57d6794c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390fedb8047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 SPAREBANK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SR-BANK ASA  –  15,1 %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SPAREBANK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 SPESIALFOND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CLIPPER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+4751676700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kundeservice@rogalandsparebank.no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915 691 161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