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d658ea181d40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7dff0215734cb6"/>
  </p:sldMasterIdLst>
  <p:sldIdLst>
    <p:sldId xmlns:r="http://schemas.openxmlformats.org/officeDocument/2006/relationships" id="256" r:id="Rfb0710a04c5849d1"/>
    <p:sldId xmlns:r="http://schemas.openxmlformats.org/officeDocument/2006/relationships" id="257" r:id="R25490eab3fa54b0e"/>
    <p:sldId xmlns:r="http://schemas.openxmlformats.org/officeDocument/2006/relationships" id="258" r:id="R7c24f3286f0a4b3b"/>
    <p:sldId xmlns:r="http://schemas.openxmlformats.org/officeDocument/2006/relationships" id="259" r:id="R0d0cb80c3bd74862"/>
    <p:sldId xmlns:r="http://schemas.openxmlformats.org/officeDocument/2006/relationships" id="260" r:id="R4d33e3b6add744a2"/>
    <p:sldId xmlns:r="http://schemas.openxmlformats.org/officeDocument/2006/relationships" id="261" r:id="Re532710bca324466"/>
    <p:sldId xmlns:r="http://schemas.openxmlformats.org/officeDocument/2006/relationships" id="262" r:id="R8c48c4515d0046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7dff0215734cb6" /><Relationship Type="http://schemas.openxmlformats.org/officeDocument/2006/relationships/slide" Target="/ppt/slides/slide1.xml" Id="Rfb0710a04c5849d1" /><Relationship Type="http://schemas.openxmlformats.org/officeDocument/2006/relationships/slide" Target="/ppt/slides/slide2.xml" Id="R25490eab3fa54b0e" /><Relationship Type="http://schemas.openxmlformats.org/officeDocument/2006/relationships/slide" Target="/ppt/slides/slide3.xml" Id="R7c24f3286f0a4b3b" /><Relationship Type="http://schemas.openxmlformats.org/officeDocument/2006/relationships/slide" Target="/ppt/slides/slide4.xml" Id="R0d0cb80c3bd74862" /><Relationship Type="http://schemas.openxmlformats.org/officeDocument/2006/relationships/slide" Target="/ppt/slides/slide5.xml" Id="R4d33e3b6add744a2" /><Relationship Type="http://schemas.openxmlformats.org/officeDocument/2006/relationships/slide" Target="/ppt/slides/slide6.xml" Id="Re532710bca324466" /><Relationship Type="http://schemas.openxmlformats.org/officeDocument/2006/relationships/slide" Target="/ppt/slides/slide7.xml" Id="R8c48c4515d0046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349e1a11984b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23d5b81854371" /><Relationship Type="http://schemas.openxmlformats.org/officeDocument/2006/relationships/theme" Target="/ppt/slideMasters/theme/theme1.xml" Id="R627c7d95460541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323d5b818543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7009c8aac40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79e66aebd43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b9a5cfbd04b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bd638764a4c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a962d20924e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60979535a42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8324ba21b41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HAUGALAND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HAUGALAND REVISJON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6 910 133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1 441 584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1 241 133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3 263 848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4 687 426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ESPEVOLD SIGBJØRN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SIGVE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915 663 001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