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d569ec84e48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c52135ffa4257"/>
  </p:sldMasterIdLst>
  <p:sldIdLst>
    <p:sldId xmlns:r="http://schemas.openxmlformats.org/officeDocument/2006/relationships" id="256" r:id="Rd3c0be0b2bf448a6"/>
    <p:sldId xmlns:r="http://schemas.openxmlformats.org/officeDocument/2006/relationships" id="257" r:id="R891a4290e3214405"/>
    <p:sldId xmlns:r="http://schemas.openxmlformats.org/officeDocument/2006/relationships" id="258" r:id="Re458fd3ee633409d"/>
    <p:sldId xmlns:r="http://schemas.openxmlformats.org/officeDocument/2006/relationships" id="259" r:id="Rcc21df042ddd4e89"/>
    <p:sldId xmlns:r="http://schemas.openxmlformats.org/officeDocument/2006/relationships" id="260" r:id="R4f234249059048f4"/>
    <p:sldId xmlns:r="http://schemas.openxmlformats.org/officeDocument/2006/relationships" id="261" r:id="Ra8cc8891fa324cb8"/>
    <p:sldId xmlns:r="http://schemas.openxmlformats.org/officeDocument/2006/relationships" id="262" r:id="R3a5e6aa2311b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c52135ffa4257" /><Relationship Type="http://schemas.openxmlformats.org/officeDocument/2006/relationships/slide" Target="/ppt/slides/slide1.xml" Id="Rd3c0be0b2bf448a6" /><Relationship Type="http://schemas.openxmlformats.org/officeDocument/2006/relationships/slide" Target="/ppt/slides/slide2.xml" Id="R891a4290e3214405" /><Relationship Type="http://schemas.openxmlformats.org/officeDocument/2006/relationships/slide" Target="/ppt/slides/slide3.xml" Id="Re458fd3ee633409d" /><Relationship Type="http://schemas.openxmlformats.org/officeDocument/2006/relationships/slide" Target="/ppt/slides/slide4.xml" Id="Rcc21df042ddd4e89" /><Relationship Type="http://schemas.openxmlformats.org/officeDocument/2006/relationships/slide" Target="/ppt/slides/slide5.xml" Id="R4f234249059048f4" /><Relationship Type="http://schemas.openxmlformats.org/officeDocument/2006/relationships/slide" Target="/ppt/slides/slide6.xml" Id="Ra8cc8891fa324cb8" /><Relationship Type="http://schemas.openxmlformats.org/officeDocument/2006/relationships/slide" Target="/ppt/slides/slide7.xml" Id="R3a5e6aa2311b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1d44e7a6c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a52c9a29d466d" /><Relationship Type="http://schemas.openxmlformats.org/officeDocument/2006/relationships/theme" Target="/ppt/slideMasters/theme/theme1.xml" Id="Rd315340a35b441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fa52c9a29d46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5d490062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91ac326a0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9ca85aab446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cb894e955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479b430f24c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6eaa57c094b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4a83d6b7a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MKK HOLDING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ØKLAND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374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christer.oekland@gmail.com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915 642 195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