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87c0803ad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9684a458c403c"/>
  </p:sldMasterIdLst>
  <p:sldIdLst>
    <p:sldId xmlns:r="http://schemas.openxmlformats.org/officeDocument/2006/relationships" id="256" r:id="Rb3208c2d17df432b"/>
    <p:sldId xmlns:r="http://schemas.openxmlformats.org/officeDocument/2006/relationships" id="257" r:id="Ree4218b833244b82"/>
    <p:sldId xmlns:r="http://schemas.openxmlformats.org/officeDocument/2006/relationships" id="258" r:id="R60865dcb91a84b49"/>
    <p:sldId xmlns:r="http://schemas.openxmlformats.org/officeDocument/2006/relationships" id="259" r:id="R6e80178d1ce04c21"/>
    <p:sldId xmlns:r="http://schemas.openxmlformats.org/officeDocument/2006/relationships" id="260" r:id="Rd7d0af2bac974062"/>
    <p:sldId xmlns:r="http://schemas.openxmlformats.org/officeDocument/2006/relationships" id="261" r:id="R1d2d2da90b594212"/>
    <p:sldId xmlns:r="http://schemas.openxmlformats.org/officeDocument/2006/relationships" id="262" r:id="R463d9603ff2a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9684a458c403c" /><Relationship Type="http://schemas.openxmlformats.org/officeDocument/2006/relationships/slide" Target="/ppt/slides/slide1.xml" Id="Rb3208c2d17df432b" /><Relationship Type="http://schemas.openxmlformats.org/officeDocument/2006/relationships/slide" Target="/ppt/slides/slide2.xml" Id="Ree4218b833244b82" /><Relationship Type="http://schemas.openxmlformats.org/officeDocument/2006/relationships/slide" Target="/ppt/slides/slide3.xml" Id="R60865dcb91a84b49" /><Relationship Type="http://schemas.openxmlformats.org/officeDocument/2006/relationships/slide" Target="/ppt/slides/slide4.xml" Id="R6e80178d1ce04c21" /><Relationship Type="http://schemas.openxmlformats.org/officeDocument/2006/relationships/slide" Target="/ppt/slides/slide5.xml" Id="Rd7d0af2bac974062" /><Relationship Type="http://schemas.openxmlformats.org/officeDocument/2006/relationships/slide" Target="/ppt/slides/slide6.xml" Id="R1d2d2da90b594212" /><Relationship Type="http://schemas.openxmlformats.org/officeDocument/2006/relationships/slide" Target="/ppt/slides/slide7.xml" Id="R463d9603ff2a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9f517d2ff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007097084dce" /><Relationship Type="http://schemas.openxmlformats.org/officeDocument/2006/relationships/theme" Target="/ppt/slideMasters/theme/theme1.xml" Id="R1aca686058b0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500709708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72b23e22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bbf60bcba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c178485e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0ab61607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a7bc1a2b2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d884c4af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0d7c3e124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