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a76f5e7f1545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7c4d5b9784b9c"/>
  </p:sldMasterIdLst>
  <p:sldIdLst>
    <p:sldId xmlns:r="http://schemas.openxmlformats.org/officeDocument/2006/relationships" id="256" r:id="R1cbb9090399b4658"/>
    <p:sldId xmlns:r="http://schemas.openxmlformats.org/officeDocument/2006/relationships" id="257" r:id="R6df0a1b238a84191"/>
    <p:sldId xmlns:r="http://schemas.openxmlformats.org/officeDocument/2006/relationships" id="258" r:id="R8635976a7d99444d"/>
    <p:sldId xmlns:r="http://schemas.openxmlformats.org/officeDocument/2006/relationships" id="259" r:id="R67099a9ecf2345d8"/>
    <p:sldId xmlns:r="http://schemas.openxmlformats.org/officeDocument/2006/relationships" id="260" r:id="Rdd779c3265ef4825"/>
    <p:sldId xmlns:r="http://schemas.openxmlformats.org/officeDocument/2006/relationships" id="261" r:id="Ra0e8f6b6aab04769"/>
    <p:sldId xmlns:r="http://schemas.openxmlformats.org/officeDocument/2006/relationships" id="262" r:id="R951a840400a9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7c4d5b9784b9c" /><Relationship Type="http://schemas.openxmlformats.org/officeDocument/2006/relationships/slide" Target="/ppt/slides/slide1.xml" Id="R1cbb9090399b4658" /><Relationship Type="http://schemas.openxmlformats.org/officeDocument/2006/relationships/slide" Target="/ppt/slides/slide2.xml" Id="R6df0a1b238a84191" /><Relationship Type="http://schemas.openxmlformats.org/officeDocument/2006/relationships/slide" Target="/ppt/slides/slide3.xml" Id="R8635976a7d99444d" /><Relationship Type="http://schemas.openxmlformats.org/officeDocument/2006/relationships/slide" Target="/ppt/slides/slide4.xml" Id="R67099a9ecf2345d8" /><Relationship Type="http://schemas.openxmlformats.org/officeDocument/2006/relationships/slide" Target="/ppt/slides/slide5.xml" Id="Rdd779c3265ef4825" /><Relationship Type="http://schemas.openxmlformats.org/officeDocument/2006/relationships/slide" Target="/ppt/slides/slide6.xml" Id="Ra0e8f6b6aab04769" /><Relationship Type="http://schemas.openxmlformats.org/officeDocument/2006/relationships/slide" Target="/ppt/slides/slide7.xml" Id="R951a840400a9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c4e1ca1f64d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d6a2849db4acf" /><Relationship Type="http://schemas.openxmlformats.org/officeDocument/2006/relationships/theme" Target="/ppt/slideMasters/theme/theme1.xml" Id="Rf99bb0c6140b4c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d6a2849db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9399b4cc944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729c33a3343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d64d7e8f8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8eabd6d15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2735656be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51d7ea2e64f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5ca2bf6bc4f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202 809 698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1 202 737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−2 275 033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6 107 936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87 867 204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SVEINSSON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Birger Sveinsson, Østre Lensmannsveg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birger@bsveinsson.no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SVEINSSON AS</a:t>
            </a:r>
          </a:p>
        </p:txBody>
      </p:sp>
    </p:spTree>
  </p:cSld>
  <p:clrMapOvr>
    <a:masterClrMapping xmlns:a="http://schemas.openxmlformats.org/drawingml/2006/main"/>
  </p:clrMapOvr>
</p:sld>
</file>