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5d6cb27dcb4a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c749d47bb64051"/>
  </p:sldMasterIdLst>
  <p:sldIdLst>
    <p:sldId xmlns:r="http://schemas.openxmlformats.org/officeDocument/2006/relationships" id="256" r:id="R4c6a4568e1844789"/>
    <p:sldId xmlns:r="http://schemas.openxmlformats.org/officeDocument/2006/relationships" id="257" r:id="R29f55ff1c83a4da8"/>
    <p:sldId xmlns:r="http://schemas.openxmlformats.org/officeDocument/2006/relationships" id="258" r:id="R8c37a50055ee4f02"/>
    <p:sldId xmlns:r="http://schemas.openxmlformats.org/officeDocument/2006/relationships" id="259" r:id="R94773185627845bc"/>
    <p:sldId xmlns:r="http://schemas.openxmlformats.org/officeDocument/2006/relationships" id="260" r:id="R312c8188b54247b4"/>
    <p:sldId xmlns:r="http://schemas.openxmlformats.org/officeDocument/2006/relationships" id="261" r:id="R348282e1431a42f8"/>
    <p:sldId xmlns:r="http://schemas.openxmlformats.org/officeDocument/2006/relationships" id="262" r:id="Rd6a534ad042144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c749d47bb64051" /><Relationship Type="http://schemas.openxmlformats.org/officeDocument/2006/relationships/slide" Target="/ppt/slides/slide1.xml" Id="R4c6a4568e1844789" /><Relationship Type="http://schemas.openxmlformats.org/officeDocument/2006/relationships/slide" Target="/ppt/slides/slide2.xml" Id="R29f55ff1c83a4da8" /><Relationship Type="http://schemas.openxmlformats.org/officeDocument/2006/relationships/slide" Target="/ppt/slides/slide3.xml" Id="R8c37a50055ee4f02" /><Relationship Type="http://schemas.openxmlformats.org/officeDocument/2006/relationships/slide" Target="/ppt/slides/slide4.xml" Id="R94773185627845bc" /><Relationship Type="http://schemas.openxmlformats.org/officeDocument/2006/relationships/slide" Target="/ppt/slides/slide5.xml" Id="R312c8188b54247b4" /><Relationship Type="http://schemas.openxmlformats.org/officeDocument/2006/relationships/slide" Target="/ppt/slides/slide6.xml" Id="R348282e1431a42f8" /><Relationship Type="http://schemas.openxmlformats.org/officeDocument/2006/relationships/slide" Target="/ppt/slides/slide7.xml" Id="Rd6a534ad042144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3e8c3c3a704e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98b6550334518" /><Relationship Type="http://schemas.openxmlformats.org/officeDocument/2006/relationships/theme" Target="/ppt/slideMasters/theme/theme1.xml" Id="R1a378934109644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898b65503345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4e1dc81684c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bc61bbe7a42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1c3337cd740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99d22376641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53a5f504944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1ddc3d17843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03f1f7d6e4f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MENNE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MENNE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75 448 677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1 038 819 837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1 190 242 210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MENNE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915 614 930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