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c4722d366f0469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bf5203439814ffe"/>
  </p:sldMasterIdLst>
  <p:sldIdLst>
    <p:sldId xmlns:r="http://schemas.openxmlformats.org/officeDocument/2006/relationships" id="256" r:id="R6a06d5fb851c4f14"/>
    <p:sldId xmlns:r="http://schemas.openxmlformats.org/officeDocument/2006/relationships" id="257" r:id="R3dcca5eaa8094f50"/>
    <p:sldId xmlns:r="http://schemas.openxmlformats.org/officeDocument/2006/relationships" id="258" r:id="Rb9b1ce5f951f4938"/>
    <p:sldId xmlns:r="http://schemas.openxmlformats.org/officeDocument/2006/relationships" id="259" r:id="Rb79acac56a754c1c"/>
    <p:sldId xmlns:r="http://schemas.openxmlformats.org/officeDocument/2006/relationships" id="260" r:id="R246621907d6b4cb9"/>
    <p:sldId xmlns:r="http://schemas.openxmlformats.org/officeDocument/2006/relationships" id="261" r:id="Racfabd584c134df8"/>
    <p:sldId xmlns:r="http://schemas.openxmlformats.org/officeDocument/2006/relationships" id="262" r:id="R183b6dc7590348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f5203439814ffe" /><Relationship Type="http://schemas.openxmlformats.org/officeDocument/2006/relationships/slide" Target="/ppt/slides/slide1.xml" Id="R6a06d5fb851c4f14" /><Relationship Type="http://schemas.openxmlformats.org/officeDocument/2006/relationships/slide" Target="/ppt/slides/slide2.xml" Id="R3dcca5eaa8094f50" /><Relationship Type="http://schemas.openxmlformats.org/officeDocument/2006/relationships/slide" Target="/ppt/slides/slide3.xml" Id="Rb9b1ce5f951f4938" /><Relationship Type="http://schemas.openxmlformats.org/officeDocument/2006/relationships/slide" Target="/ppt/slides/slide4.xml" Id="Rb79acac56a754c1c" /><Relationship Type="http://schemas.openxmlformats.org/officeDocument/2006/relationships/slide" Target="/ppt/slides/slide5.xml" Id="R246621907d6b4cb9" /><Relationship Type="http://schemas.openxmlformats.org/officeDocument/2006/relationships/slide" Target="/ppt/slides/slide6.xml" Id="Racfabd584c134df8" /><Relationship Type="http://schemas.openxmlformats.org/officeDocument/2006/relationships/slide" Target="/ppt/slides/slide7.xml" Id="R183b6dc7590348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30a53824d24f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39edcf0f0c415d" /><Relationship Type="http://schemas.openxmlformats.org/officeDocument/2006/relationships/theme" Target="/ppt/slideMasters/theme/theme1.xml" Id="R838797b88c964a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e39edcf0f0c41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31ce0a458d45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9342f6261d475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a3453a5336430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49f5f8405f40f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8cf76440ab416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37d8af6463444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19306f19444a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PARADOX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PARADOX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PARADOX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PARADOX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PARADOX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PARADOX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1 591 721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591 487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408 095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−12 831 855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121 237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PARADOX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EMILIE ELISE WESTBY LIEN  –  83,3 %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ENGSTRØM LIEN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ENGSTRØM LIEN  –  6,7 %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PARADOX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Huk aveny 9C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915 613 624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PARADOX AS</a:t>
            </a:r>
          </a:p>
        </p:txBody>
      </p:sp>
    </p:spTree>
  </p:cSld>
  <p:clrMapOvr>
    <a:masterClrMapping xmlns:a="http://schemas.openxmlformats.org/drawingml/2006/main"/>
  </p:clrMapOvr>
</p:sld>
</file>