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03353b6dc94c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e4e4f7a8cc480b"/>
  </p:sldMasterIdLst>
  <p:sldIdLst>
    <p:sldId xmlns:r="http://schemas.openxmlformats.org/officeDocument/2006/relationships" id="256" r:id="Rbff12c52ebe047c9"/>
    <p:sldId xmlns:r="http://schemas.openxmlformats.org/officeDocument/2006/relationships" id="257" r:id="R4712e5a5523c409f"/>
    <p:sldId xmlns:r="http://schemas.openxmlformats.org/officeDocument/2006/relationships" id="258" r:id="R2b6712692a904d29"/>
    <p:sldId xmlns:r="http://schemas.openxmlformats.org/officeDocument/2006/relationships" id="259" r:id="Rb2a2086597de4f06"/>
    <p:sldId xmlns:r="http://schemas.openxmlformats.org/officeDocument/2006/relationships" id="260" r:id="R64637dde8d6443b2"/>
    <p:sldId xmlns:r="http://schemas.openxmlformats.org/officeDocument/2006/relationships" id="261" r:id="Rdec89fdd3dc649c7"/>
    <p:sldId xmlns:r="http://schemas.openxmlformats.org/officeDocument/2006/relationships" id="262" r:id="Re180480c8e8743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4e4f7a8cc480b" /><Relationship Type="http://schemas.openxmlformats.org/officeDocument/2006/relationships/slide" Target="/ppt/slides/slide1.xml" Id="Rbff12c52ebe047c9" /><Relationship Type="http://schemas.openxmlformats.org/officeDocument/2006/relationships/slide" Target="/ppt/slides/slide2.xml" Id="R4712e5a5523c409f" /><Relationship Type="http://schemas.openxmlformats.org/officeDocument/2006/relationships/slide" Target="/ppt/slides/slide3.xml" Id="R2b6712692a904d29" /><Relationship Type="http://schemas.openxmlformats.org/officeDocument/2006/relationships/slide" Target="/ppt/slides/slide4.xml" Id="Rb2a2086597de4f06" /><Relationship Type="http://schemas.openxmlformats.org/officeDocument/2006/relationships/slide" Target="/ppt/slides/slide5.xml" Id="R64637dde8d6443b2" /><Relationship Type="http://schemas.openxmlformats.org/officeDocument/2006/relationships/slide" Target="/ppt/slides/slide6.xml" Id="Rdec89fdd3dc649c7" /><Relationship Type="http://schemas.openxmlformats.org/officeDocument/2006/relationships/slide" Target="/ppt/slides/slide7.xml" Id="Re180480c8e8743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f7336acd9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0fb82b5244a78" /><Relationship Type="http://schemas.openxmlformats.org/officeDocument/2006/relationships/theme" Target="/ppt/slideMasters/theme/theme1.xml" Id="R80254676ec8847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0fb82b524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2fe9efc774f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4119b2980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e20fa103249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dbb5ce477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59515991d45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1cef3a5c44d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665f4441741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PARADOX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PARADOX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PARADOX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PARADOX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PARADOX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PARADOX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1 591 721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591 487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−12 831 855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PARADOX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ELISE WESTBY LIEN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ENGSTRØM LIEN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ENGSTRØM LIEN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PARADOX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 aveny 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915 613 624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PARADOX AS</a:t>
            </a:r>
          </a:p>
        </p:txBody>
      </p:sp>
    </p:spTree>
  </p:cSld>
  <p:clrMapOvr>
    <a:masterClrMapping xmlns:a="http://schemas.openxmlformats.org/drawingml/2006/main"/>
  </p:clrMapOvr>
</p:sld>
</file>