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cb3168dc9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9c36ee7ca4cc7"/>
  </p:sldMasterIdLst>
  <p:sldIdLst>
    <p:sldId xmlns:r="http://schemas.openxmlformats.org/officeDocument/2006/relationships" id="256" r:id="R0911302791b746a7"/>
    <p:sldId xmlns:r="http://schemas.openxmlformats.org/officeDocument/2006/relationships" id="257" r:id="R9707d48137da4181"/>
    <p:sldId xmlns:r="http://schemas.openxmlformats.org/officeDocument/2006/relationships" id="258" r:id="Rdd5519d47fc54742"/>
    <p:sldId xmlns:r="http://schemas.openxmlformats.org/officeDocument/2006/relationships" id="259" r:id="Rf93837cefbdb489e"/>
    <p:sldId xmlns:r="http://schemas.openxmlformats.org/officeDocument/2006/relationships" id="260" r:id="Reb57e195f0864f69"/>
    <p:sldId xmlns:r="http://schemas.openxmlformats.org/officeDocument/2006/relationships" id="261" r:id="R97b5a75b108e4e53"/>
    <p:sldId xmlns:r="http://schemas.openxmlformats.org/officeDocument/2006/relationships" id="262" r:id="R522ecc980b21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9c36ee7ca4cc7" /><Relationship Type="http://schemas.openxmlformats.org/officeDocument/2006/relationships/slide" Target="/ppt/slides/slide1.xml" Id="R0911302791b746a7" /><Relationship Type="http://schemas.openxmlformats.org/officeDocument/2006/relationships/slide" Target="/ppt/slides/slide2.xml" Id="R9707d48137da4181" /><Relationship Type="http://schemas.openxmlformats.org/officeDocument/2006/relationships/slide" Target="/ppt/slides/slide3.xml" Id="Rdd5519d47fc54742" /><Relationship Type="http://schemas.openxmlformats.org/officeDocument/2006/relationships/slide" Target="/ppt/slides/slide4.xml" Id="Rf93837cefbdb489e" /><Relationship Type="http://schemas.openxmlformats.org/officeDocument/2006/relationships/slide" Target="/ppt/slides/slide5.xml" Id="Reb57e195f0864f69" /><Relationship Type="http://schemas.openxmlformats.org/officeDocument/2006/relationships/slide" Target="/ppt/slides/slide6.xml" Id="R97b5a75b108e4e53" /><Relationship Type="http://schemas.openxmlformats.org/officeDocument/2006/relationships/slide" Target="/ppt/slides/slide7.xml" Id="R522ecc980b21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89a71a057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61fe636f4b18" /><Relationship Type="http://schemas.openxmlformats.org/officeDocument/2006/relationships/theme" Target="/ppt/slideMasters/theme/theme1.xml" Id="R9da6c11361c5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161fe636f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d2a97ee8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642451b85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60164b4f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c038129dd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761dc087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6ebbebf0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3c3031c1c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