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18751c189147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e4f7cd7ea54287"/>
  </p:sldMasterIdLst>
  <p:sldIdLst>
    <p:sldId xmlns:r="http://schemas.openxmlformats.org/officeDocument/2006/relationships" id="256" r:id="Rd1cd23d975464bc4"/>
    <p:sldId xmlns:r="http://schemas.openxmlformats.org/officeDocument/2006/relationships" id="257" r:id="R9775431c45884772"/>
    <p:sldId xmlns:r="http://schemas.openxmlformats.org/officeDocument/2006/relationships" id="258" r:id="Rafbd637edbc8468b"/>
    <p:sldId xmlns:r="http://schemas.openxmlformats.org/officeDocument/2006/relationships" id="259" r:id="Rd2f591871f7a4b84"/>
    <p:sldId xmlns:r="http://schemas.openxmlformats.org/officeDocument/2006/relationships" id="260" r:id="R8d164029b8054ed8"/>
    <p:sldId xmlns:r="http://schemas.openxmlformats.org/officeDocument/2006/relationships" id="261" r:id="Rec678cb36b2c4cb4"/>
    <p:sldId xmlns:r="http://schemas.openxmlformats.org/officeDocument/2006/relationships" id="262" r:id="R5a3d83e80cf34d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e4f7cd7ea54287" /><Relationship Type="http://schemas.openxmlformats.org/officeDocument/2006/relationships/slide" Target="/ppt/slides/slide1.xml" Id="Rd1cd23d975464bc4" /><Relationship Type="http://schemas.openxmlformats.org/officeDocument/2006/relationships/slide" Target="/ppt/slides/slide2.xml" Id="R9775431c45884772" /><Relationship Type="http://schemas.openxmlformats.org/officeDocument/2006/relationships/slide" Target="/ppt/slides/slide3.xml" Id="Rafbd637edbc8468b" /><Relationship Type="http://schemas.openxmlformats.org/officeDocument/2006/relationships/slide" Target="/ppt/slides/slide4.xml" Id="Rd2f591871f7a4b84" /><Relationship Type="http://schemas.openxmlformats.org/officeDocument/2006/relationships/slide" Target="/ppt/slides/slide5.xml" Id="R8d164029b8054ed8" /><Relationship Type="http://schemas.openxmlformats.org/officeDocument/2006/relationships/slide" Target="/ppt/slides/slide6.xml" Id="Rec678cb36b2c4cb4" /><Relationship Type="http://schemas.openxmlformats.org/officeDocument/2006/relationships/slide" Target="/ppt/slides/slide7.xml" Id="R5a3d83e80cf34d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b4ae0aac9444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b1c66b53348d7" /><Relationship Type="http://schemas.openxmlformats.org/officeDocument/2006/relationships/theme" Target="/ppt/slideMasters/theme/theme1.xml" Id="R59c8f99e8e6343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7b1c66b53348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a34d064494f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c642d07094c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42cbc72ee45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b7383ff0a42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1207c50e946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f3c0c72a843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c78b2cf8d4d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ALMLI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ALMLI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2 087 661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2 715 892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EINAR ALMLI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Sankthansveien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8614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915 577 377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ALMLI HOLDING AS</a:t>
            </a:r>
          </a:p>
        </p:txBody>
      </p:sp>
    </p:spTree>
  </p:cSld>
  <p:clrMapOvr>
    <a:masterClrMapping xmlns:a="http://schemas.openxmlformats.org/drawingml/2006/main"/>
  </p:clrMapOvr>
</p:sld>
</file>