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8174863b4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2f36cef95436e"/>
  </p:sldMasterIdLst>
  <p:sldIdLst>
    <p:sldId xmlns:r="http://schemas.openxmlformats.org/officeDocument/2006/relationships" id="256" r:id="R12a48c171be7452a"/>
    <p:sldId xmlns:r="http://schemas.openxmlformats.org/officeDocument/2006/relationships" id="257" r:id="R1063da7310de4fe5"/>
    <p:sldId xmlns:r="http://schemas.openxmlformats.org/officeDocument/2006/relationships" id="258" r:id="R6436339a5d8f47fc"/>
    <p:sldId xmlns:r="http://schemas.openxmlformats.org/officeDocument/2006/relationships" id="259" r:id="R41cf745210bb4899"/>
    <p:sldId xmlns:r="http://schemas.openxmlformats.org/officeDocument/2006/relationships" id="260" r:id="R8c4f742a10724dee"/>
    <p:sldId xmlns:r="http://schemas.openxmlformats.org/officeDocument/2006/relationships" id="261" r:id="Rf2493791f8d04270"/>
    <p:sldId xmlns:r="http://schemas.openxmlformats.org/officeDocument/2006/relationships" id="262" r:id="R9cc3b5d18bc2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2f36cef95436e" /><Relationship Type="http://schemas.openxmlformats.org/officeDocument/2006/relationships/slide" Target="/ppt/slides/slide1.xml" Id="R12a48c171be7452a" /><Relationship Type="http://schemas.openxmlformats.org/officeDocument/2006/relationships/slide" Target="/ppt/slides/slide2.xml" Id="R1063da7310de4fe5" /><Relationship Type="http://schemas.openxmlformats.org/officeDocument/2006/relationships/slide" Target="/ppt/slides/slide3.xml" Id="R6436339a5d8f47fc" /><Relationship Type="http://schemas.openxmlformats.org/officeDocument/2006/relationships/slide" Target="/ppt/slides/slide4.xml" Id="R41cf745210bb4899" /><Relationship Type="http://schemas.openxmlformats.org/officeDocument/2006/relationships/slide" Target="/ppt/slides/slide5.xml" Id="R8c4f742a10724dee" /><Relationship Type="http://schemas.openxmlformats.org/officeDocument/2006/relationships/slide" Target="/ppt/slides/slide6.xml" Id="Rf2493791f8d04270" /><Relationship Type="http://schemas.openxmlformats.org/officeDocument/2006/relationships/slide" Target="/ppt/slides/slide7.xml" Id="R9cc3b5d18bc2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6fcc775fb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3d507f854c68" /><Relationship Type="http://schemas.openxmlformats.org/officeDocument/2006/relationships/theme" Target="/ppt/slideMasters/theme/theme1.xml" Id="R5e4f3a1f5f9b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b3d507f85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704eeb29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8c93f90f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dc0872f9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febd2d2b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8e6195f7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3ad5066b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37518d72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