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bbf00b8a4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3c1a5cbad846eb"/>
  </p:sldMasterIdLst>
  <p:sldIdLst>
    <p:sldId xmlns:r="http://schemas.openxmlformats.org/officeDocument/2006/relationships" id="256" r:id="Rcb25c5a99866442c"/>
    <p:sldId xmlns:r="http://schemas.openxmlformats.org/officeDocument/2006/relationships" id="257" r:id="R3fe7c58789db4c80"/>
    <p:sldId xmlns:r="http://schemas.openxmlformats.org/officeDocument/2006/relationships" id="258" r:id="Rdd9ec93a587b42b0"/>
    <p:sldId xmlns:r="http://schemas.openxmlformats.org/officeDocument/2006/relationships" id="259" r:id="Rb69323f0b4d3488e"/>
    <p:sldId xmlns:r="http://schemas.openxmlformats.org/officeDocument/2006/relationships" id="260" r:id="Re7959a6d9ffa44aa"/>
    <p:sldId xmlns:r="http://schemas.openxmlformats.org/officeDocument/2006/relationships" id="261" r:id="R3bbf166b0a374d4c"/>
    <p:sldId xmlns:r="http://schemas.openxmlformats.org/officeDocument/2006/relationships" id="262" r:id="R10680b3a1dca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c1a5cbad846eb" /><Relationship Type="http://schemas.openxmlformats.org/officeDocument/2006/relationships/slide" Target="/ppt/slides/slide1.xml" Id="Rcb25c5a99866442c" /><Relationship Type="http://schemas.openxmlformats.org/officeDocument/2006/relationships/slide" Target="/ppt/slides/slide2.xml" Id="R3fe7c58789db4c80" /><Relationship Type="http://schemas.openxmlformats.org/officeDocument/2006/relationships/slide" Target="/ppt/slides/slide3.xml" Id="Rdd9ec93a587b42b0" /><Relationship Type="http://schemas.openxmlformats.org/officeDocument/2006/relationships/slide" Target="/ppt/slides/slide4.xml" Id="Rb69323f0b4d3488e" /><Relationship Type="http://schemas.openxmlformats.org/officeDocument/2006/relationships/slide" Target="/ppt/slides/slide5.xml" Id="Re7959a6d9ffa44aa" /><Relationship Type="http://schemas.openxmlformats.org/officeDocument/2006/relationships/slide" Target="/ppt/slides/slide6.xml" Id="R3bbf166b0a374d4c" /><Relationship Type="http://schemas.openxmlformats.org/officeDocument/2006/relationships/slide" Target="/ppt/slides/slide7.xml" Id="R10680b3a1dca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04a54bcdc48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9fdc95b0741d2" /><Relationship Type="http://schemas.openxmlformats.org/officeDocument/2006/relationships/theme" Target="/ppt/slideMasters/theme/theme1.xml" Id="R298245677d51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9fdc95b07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86326683b4e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1a0e3c4b4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52cfe4d66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7ff0106ff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fa57ea70a4e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f505c442546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9d1f96e134c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CR1.NO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CR1.NO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CR1.NO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CR1.NO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CR1.NO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CR1.NO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10 095 955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3 603 564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7 260 413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19 653 271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CR1.NO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ARNE WIIK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CR1.NO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Vognmannsløkka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egil@cr1.no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915 574 858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CR1.NO AS</a:t>
            </a:r>
          </a:p>
        </p:txBody>
      </p:sp>
    </p:spTree>
  </p:cSld>
  <p:clrMapOvr>
    <a:masterClrMapping xmlns:a="http://schemas.openxmlformats.org/drawingml/2006/main"/>
  </p:clrMapOvr>
</p:sld>
</file>