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7d9ac991b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e2316813ee4879"/>
  </p:sldMasterIdLst>
  <p:sldIdLst>
    <p:sldId xmlns:r="http://schemas.openxmlformats.org/officeDocument/2006/relationships" id="256" r:id="R3af02a3bfceb4424"/>
    <p:sldId xmlns:r="http://schemas.openxmlformats.org/officeDocument/2006/relationships" id="257" r:id="Rf2196825c8f0422a"/>
    <p:sldId xmlns:r="http://schemas.openxmlformats.org/officeDocument/2006/relationships" id="258" r:id="Rd8f395d82b874443"/>
    <p:sldId xmlns:r="http://schemas.openxmlformats.org/officeDocument/2006/relationships" id="259" r:id="R78cb0afd267b4e01"/>
    <p:sldId xmlns:r="http://schemas.openxmlformats.org/officeDocument/2006/relationships" id="260" r:id="Rd5034e1a13bf4707"/>
    <p:sldId xmlns:r="http://schemas.openxmlformats.org/officeDocument/2006/relationships" id="261" r:id="Re61a841cc59a4b89"/>
    <p:sldId xmlns:r="http://schemas.openxmlformats.org/officeDocument/2006/relationships" id="262" r:id="R3642d21ca432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e2316813ee4879" /><Relationship Type="http://schemas.openxmlformats.org/officeDocument/2006/relationships/slide" Target="/ppt/slides/slide1.xml" Id="R3af02a3bfceb4424" /><Relationship Type="http://schemas.openxmlformats.org/officeDocument/2006/relationships/slide" Target="/ppt/slides/slide2.xml" Id="Rf2196825c8f0422a" /><Relationship Type="http://schemas.openxmlformats.org/officeDocument/2006/relationships/slide" Target="/ppt/slides/slide3.xml" Id="Rd8f395d82b874443" /><Relationship Type="http://schemas.openxmlformats.org/officeDocument/2006/relationships/slide" Target="/ppt/slides/slide4.xml" Id="R78cb0afd267b4e01" /><Relationship Type="http://schemas.openxmlformats.org/officeDocument/2006/relationships/slide" Target="/ppt/slides/slide5.xml" Id="Rd5034e1a13bf4707" /><Relationship Type="http://schemas.openxmlformats.org/officeDocument/2006/relationships/slide" Target="/ppt/slides/slide6.xml" Id="Re61a841cc59a4b89" /><Relationship Type="http://schemas.openxmlformats.org/officeDocument/2006/relationships/slide" Target="/ppt/slides/slide7.xml" Id="R3642d21ca432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cb5afce5442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531187ade4bff" /><Relationship Type="http://schemas.openxmlformats.org/officeDocument/2006/relationships/theme" Target="/ppt/slideMasters/theme/theme1.xml" Id="R68815cc40e014a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3531187ade4b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7c8ecf069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f0a93dad143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1bf764d714b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be71df65c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daf4d89474c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e3c5b8b814e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1b067e8ff49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PROVIA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AANNØ VEBJØRN NILS VEUM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tore.havnegjerde@rema.no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915 566 235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