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18cca7efd94b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723b7410f64532"/>
  </p:sldMasterIdLst>
  <p:sldIdLst>
    <p:sldId xmlns:r="http://schemas.openxmlformats.org/officeDocument/2006/relationships" id="256" r:id="R1eb9f47a7b914804"/>
    <p:sldId xmlns:r="http://schemas.openxmlformats.org/officeDocument/2006/relationships" id="257" r:id="Re1676fe6c92e4cf7"/>
    <p:sldId xmlns:r="http://schemas.openxmlformats.org/officeDocument/2006/relationships" id="258" r:id="Rd46f430eb8c146dd"/>
    <p:sldId xmlns:r="http://schemas.openxmlformats.org/officeDocument/2006/relationships" id="259" r:id="R453d8eb48ca54922"/>
    <p:sldId xmlns:r="http://schemas.openxmlformats.org/officeDocument/2006/relationships" id="260" r:id="R5ad215721ec24fde"/>
    <p:sldId xmlns:r="http://schemas.openxmlformats.org/officeDocument/2006/relationships" id="261" r:id="R6b650afff1f842f2"/>
    <p:sldId xmlns:r="http://schemas.openxmlformats.org/officeDocument/2006/relationships" id="262" r:id="Rd4c4aa64c36242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723b7410f64532" /><Relationship Type="http://schemas.openxmlformats.org/officeDocument/2006/relationships/slide" Target="/ppt/slides/slide1.xml" Id="R1eb9f47a7b914804" /><Relationship Type="http://schemas.openxmlformats.org/officeDocument/2006/relationships/slide" Target="/ppt/slides/slide2.xml" Id="Re1676fe6c92e4cf7" /><Relationship Type="http://schemas.openxmlformats.org/officeDocument/2006/relationships/slide" Target="/ppt/slides/slide3.xml" Id="Rd46f430eb8c146dd" /><Relationship Type="http://schemas.openxmlformats.org/officeDocument/2006/relationships/slide" Target="/ppt/slides/slide4.xml" Id="R453d8eb48ca54922" /><Relationship Type="http://schemas.openxmlformats.org/officeDocument/2006/relationships/slide" Target="/ppt/slides/slide5.xml" Id="R5ad215721ec24fde" /><Relationship Type="http://schemas.openxmlformats.org/officeDocument/2006/relationships/slide" Target="/ppt/slides/slide6.xml" Id="R6b650afff1f842f2" /><Relationship Type="http://schemas.openxmlformats.org/officeDocument/2006/relationships/slide" Target="/ppt/slides/slide7.xml" Id="Rd4c4aa64c36242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7c9bc6114448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7ae2ddf684375" /><Relationship Type="http://schemas.openxmlformats.org/officeDocument/2006/relationships/theme" Target="/ppt/slideMasters/theme/theme1.xml" Id="R8ba1d227771342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47ae2ddf6843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d5839986645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fb2e1a7694b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4bc8b18f94d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21f4ba92a4a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5178966044c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08b43d58245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4b255bfc441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FARVATN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CAPITAL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6 326 931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−18 796 342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1 423 401 884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2 179 876 088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2 310 219 407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AS  –  92,0 %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MEDINVESTERING 1 AS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Hilles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99 87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915 550 975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