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e8c70ff9ca4d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f331682df240df"/>
  </p:sldMasterIdLst>
  <p:sldIdLst>
    <p:sldId xmlns:r="http://schemas.openxmlformats.org/officeDocument/2006/relationships" id="256" r:id="R9a61598a33da4714"/>
    <p:sldId xmlns:r="http://schemas.openxmlformats.org/officeDocument/2006/relationships" id="257" r:id="Rd427c4fd27084898"/>
    <p:sldId xmlns:r="http://schemas.openxmlformats.org/officeDocument/2006/relationships" id="258" r:id="R398329fb0fd7476d"/>
    <p:sldId xmlns:r="http://schemas.openxmlformats.org/officeDocument/2006/relationships" id="259" r:id="R324017c7eaa043e7"/>
    <p:sldId xmlns:r="http://schemas.openxmlformats.org/officeDocument/2006/relationships" id="260" r:id="R61519b0b482d4fbc"/>
    <p:sldId xmlns:r="http://schemas.openxmlformats.org/officeDocument/2006/relationships" id="261" r:id="R08ba899489e24c94"/>
    <p:sldId xmlns:r="http://schemas.openxmlformats.org/officeDocument/2006/relationships" id="262" r:id="Rf6a96339574e41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f331682df240df" /><Relationship Type="http://schemas.openxmlformats.org/officeDocument/2006/relationships/slide" Target="/ppt/slides/slide1.xml" Id="R9a61598a33da4714" /><Relationship Type="http://schemas.openxmlformats.org/officeDocument/2006/relationships/slide" Target="/ppt/slides/slide2.xml" Id="Rd427c4fd27084898" /><Relationship Type="http://schemas.openxmlformats.org/officeDocument/2006/relationships/slide" Target="/ppt/slides/slide3.xml" Id="R398329fb0fd7476d" /><Relationship Type="http://schemas.openxmlformats.org/officeDocument/2006/relationships/slide" Target="/ppt/slides/slide4.xml" Id="R324017c7eaa043e7" /><Relationship Type="http://schemas.openxmlformats.org/officeDocument/2006/relationships/slide" Target="/ppt/slides/slide5.xml" Id="R61519b0b482d4fbc" /><Relationship Type="http://schemas.openxmlformats.org/officeDocument/2006/relationships/slide" Target="/ppt/slides/slide6.xml" Id="R08ba899489e24c94" /><Relationship Type="http://schemas.openxmlformats.org/officeDocument/2006/relationships/slide" Target="/ppt/slides/slide7.xml" Id="Rf6a96339574e41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ac29bedfde45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a8d0f16fa4715" /><Relationship Type="http://schemas.openxmlformats.org/officeDocument/2006/relationships/theme" Target="/ppt/slideMasters/theme/theme1.xml" Id="Ra165680e95a946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4a8d0f16fa47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392e926b847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ed94aa24547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08460a7c447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6873f53e949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95596355b40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f0c772f7245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589ae7bce44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817 502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−354 046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5 079 356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105 844 452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121 194 877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 KRISTINE HOFF SANDVAAG  –  62,0 %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I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III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STUDIO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III AS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STUDIO AS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Madlastokken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4042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henriette@dexcapital.no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915 548 741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