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dfad59991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6d2fdaf574fe1"/>
  </p:sldMasterIdLst>
  <p:sldIdLst>
    <p:sldId xmlns:r="http://schemas.openxmlformats.org/officeDocument/2006/relationships" id="256" r:id="Rc54d765c12b141bd"/>
    <p:sldId xmlns:r="http://schemas.openxmlformats.org/officeDocument/2006/relationships" id="257" r:id="Ra82a8d4bf0a74fa4"/>
    <p:sldId xmlns:r="http://schemas.openxmlformats.org/officeDocument/2006/relationships" id="258" r:id="R3c17fa25819840d6"/>
    <p:sldId xmlns:r="http://schemas.openxmlformats.org/officeDocument/2006/relationships" id="259" r:id="R17cd426d19db4e45"/>
    <p:sldId xmlns:r="http://schemas.openxmlformats.org/officeDocument/2006/relationships" id="260" r:id="Re202195f558f45f0"/>
    <p:sldId xmlns:r="http://schemas.openxmlformats.org/officeDocument/2006/relationships" id="261" r:id="Re71298330afa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6d2fdaf574fe1" /><Relationship Type="http://schemas.openxmlformats.org/officeDocument/2006/relationships/slide" Target="/ppt/slides/slide1.xml" Id="Rc54d765c12b141bd" /><Relationship Type="http://schemas.openxmlformats.org/officeDocument/2006/relationships/slide" Target="/ppt/slides/slide2.xml" Id="Ra82a8d4bf0a74fa4" /><Relationship Type="http://schemas.openxmlformats.org/officeDocument/2006/relationships/slide" Target="/ppt/slides/slide3.xml" Id="R3c17fa25819840d6" /><Relationship Type="http://schemas.openxmlformats.org/officeDocument/2006/relationships/slide" Target="/ppt/slides/slide4.xml" Id="R17cd426d19db4e45" /><Relationship Type="http://schemas.openxmlformats.org/officeDocument/2006/relationships/slide" Target="/ppt/slides/slide5.xml" Id="Re202195f558f45f0" /><Relationship Type="http://schemas.openxmlformats.org/officeDocument/2006/relationships/slide" Target="/ppt/slides/slide6.xml" Id="Re71298330afa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968265f36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ba219afd413d" /><Relationship Type="http://schemas.openxmlformats.org/officeDocument/2006/relationships/theme" Target="/ppt/slideMasters/theme/theme1.xml" Id="R8ed02c408f13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cba219afd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ca63d759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c01d773b5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1f03f85e5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7e36a5871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0535e01e8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4eb82ca0d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