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54be1af69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bae9463f04398"/>
  </p:sldMasterIdLst>
  <p:sldIdLst>
    <p:sldId xmlns:r="http://schemas.openxmlformats.org/officeDocument/2006/relationships" id="256" r:id="R557772e42f964224"/>
    <p:sldId xmlns:r="http://schemas.openxmlformats.org/officeDocument/2006/relationships" id="257" r:id="Rc885abd2cbfb4e03"/>
    <p:sldId xmlns:r="http://schemas.openxmlformats.org/officeDocument/2006/relationships" id="258" r:id="R66704ecc1e5d436f"/>
    <p:sldId xmlns:r="http://schemas.openxmlformats.org/officeDocument/2006/relationships" id="259" r:id="Re09d517ae7fa4fb1"/>
    <p:sldId xmlns:r="http://schemas.openxmlformats.org/officeDocument/2006/relationships" id="260" r:id="Re494a3017ba04b0a"/>
    <p:sldId xmlns:r="http://schemas.openxmlformats.org/officeDocument/2006/relationships" id="261" r:id="R15b28236d2c34c42"/>
    <p:sldId xmlns:r="http://schemas.openxmlformats.org/officeDocument/2006/relationships" id="262" r:id="R05a4c683c5e6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bae9463f04398" /><Relationship Type="http://schemas.openxmlformats.org/officeDocument/2006/relationships/slide" Target="/ppt/slides/slide1.xml" Id="R557772e42f964224" /><Relationship Type="http://schemas.openxmlformats.org/officeDocument/2006/relationships/slide" Target="/ppt/slides/slide2.xml" Id="Rc885abd2cbfb4e03" /><Relationship Type="http://schemas.openxmlformats.org/officeDocument/2006/relationships/slide" Target="/ppt/slides/slide3.xml" Id="R66704ecc1e5d436f" /><Relationship Type="http://schemas.openxmlformats.org/officeDocument/2006/relationships/slide" Target="/ppt/slides/slide4.xml" Id="Re09d517ae7fa4fb1" /><Relationship Type="http://schemas.openxmlformats.org/officeDocument/2006/relationships/slide" Target="/ppt/slides/slide5.xml" Id="Re494a3017ba04b0a" /><Relationship Type="http://schemas.openxmlformats.org/officeDocument/2006/relationships/slide" Target="/ppt/slides/slide6.xml" Id="R15b28236d2c34c42" /><Relationship Type="http://schemas.openxmlformats.org/officeDocument/2006/relationships/slide" Target="/ppt/slides/slide7.xml" Id="R05a4c683c5e6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6d4ccda9b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e0af1193c49a3" /><Relationship Type="http://schemas.openxmlformats.org/officeDocument/2006/relationships/theme" Target="/ppt/slideMasters/theme/theme1.xml" Id="R93558f7dacb5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e0af1193c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958345eb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383b055d146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9fe31c262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f5db70696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2bc1c2cc0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f0959016f4d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9b92a95f7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80 854 408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