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81fdc9705f44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e0dcfcabb64c5d"/>
  </p:sldMasterIdLst>
  <p:sldIdLst>
    <p:sldId xmlns:r="http://schemas.openxmlformats.org/officeDocument/2006/relationships" id="256" r:id="Rb5aaf32ac9744d26"/>
    <p:sldId xmlns:r="http://schemas.openxmlformats.org/officeDocument/2006/relationships" id="257" r:id="R71370b70bbec4525"/>
    <p:sldId xmlns:r="http://schemas.openxmlformats.org/officeDocument/2006/relationships" id="258" r:id="R66f999ef02b6499b"/>
    <p:sldId xmlns:r="http://schemas.openxmlformats.org/officeDocument/2006/relationships" id="259" r:id="R4197ae3670d5431c"/>
    <p:sldId xmlns:r="http://schemas.openxmlformats.org/officeDocument/2006/relationships" id="260" r:id="R04dcb470ec534f70"/>
    <p:sldId xmlns:r="http://schemas.openxmlformats.org/officeDocument/2006/relationships" id="261" r:id="R1b578a9adaaf4b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e0dcfcabb64c5d" /><Relationship Type="http://schemas.openxmlformats.org/officeDocument/2006/relationships/slide" Target="/ppt/slides/slide1.xml" Id="Rb5aaf32ac9744d26" /><Relationship Type="http://schemas.openxmlformats.org/officeDocument/2006/relationships/slide" Target="/ppt/slides/slide2.xml" Id="R71370b70bbec4525" /><Relationship Type="http://schemas.openxmlformats.org/officeDocument/2006/relationships/slide" Target="/ppt/slides/slide3.xml" Id="R66f999ef02b6499b" /><Relationship Type="http://schemas.openxmlformats.org/officeDocument/2006/relationships/slide" Target="/ppt/slides/slide4.xml" Id="R4197ae3670d5431c" /><Relationship Type="http://schemas.openxmlformats.org/officeDocument/2006/relationships/slide" Target="/ppt/slides/slide5.xml" Id="R04dcb470ec534f70" /><Relationship Type="http://schemas.openxmlformats.org/officeDocument/2006/relationships/slide" Target="/ppt/slides/slide6.xml" Id="R1b578a9adaaf4b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5fc1020cde47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69f1bde1443b6" /><Relationship Type="http://schemas.openxmlformats.org/officeDocument/2006/relationships/theme" Target="/ppt/slideMasters/theme/theme1.xml" Id="Rda9df62a341d4d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769f1bde1443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b010bd6ee4b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187d0269245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aed3f3f2140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99a856c1045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fb1d8a30b48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41f28e58c4f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STIANSEN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4994 Akland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915 543 286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