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53f8d99dd644d6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78d0b3aa8d7427d"/>
  </p:sldMasterIdLst>
  <p:sldIdLst>
    <p:sldId xmlns:r="http://schemas.openxmlformats.org/officeDocument/2006/relationships" id="256" r:id="R75c7c2a623364dee"/>
    <p:sldId xmlns:r="http://schemas.openxmlformats.org/officeDocument/2006/relationships" id="257" r:id="Rf08029059c0a49dc"/>
    <p:sldId xmlns:r="http://schemas.openxmlformats.org/officeDocument/2006/relationships" id="258" r:id="R34b2d3758819445c"/>
    <p:sldId xmlns:r="http://schemas.openxmlformats.org/officeDocument/2006/relationships" id="259" r:id="R98ae38ce7b5e4f2d"/>
    <p:sldId xmlns:r="http://schemas.openxmlformats.org/officeDocument/2006/relationships" id="260" r:id="R7663080a3de84a4a"/>
    <p:sldId xmlns:r="http://schemas.openxmlformats.org/officeDocument/2006/relationships" id="261" r:id="R1aea2e67dad14abc"/>
    <p:sldId xmlns:r="http://schemas.openxmlformats.org/officeDocument/2006/relationships" id="262" r:id="R4f1fd0dbd1bb451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78d0b3aa8d7427d" /><Relationship Type="http://schemas.openxmlformats.org/officeDocument/2006/relationships/slide" Target="/ppt/slides/slide1.xml" Id="R75c7c2a623364dee" /><Relationship Type="http://schemas.openxmlformats.org/officeDocument/2006/relationships/slide" Target="/ppt/slides/slide2.xml" Id="Rf08029059c0a49dc" /><Relationship Type="http://schemas.openxmlformats.org/officeDocument/2006/relationships/slide" Target="/ppt/slides/slide3.xml" Id="R34b2d3758819445c" /><Relationship Type="http://schemas.openxmlformats.org/officeDocument/2006/relationships/slide" Target="/ppt/slides/slide4.xml" Id="R98ae38ce7b5e4f2d" /><Relationship Type="http://schemas.openxmlformats.org/officeDocument/2006/relationships/slide" Target="/ppt/slides/slide5.xml" Id="R7663080a3de84a4a" /><Relationship Type="http://schemas.openxmlformats.org/officeDocument/2006/relationships/slide" Target="/ppt/slides/slide6.xml" Id="R1aea2e67dad14abc" /><Relationship Type="http://schemas.openxmlformats.org/officeDocument/2006/relationships/slide" Target="/ppt/slides/slide7.xml" Id="R4f1fd0dbd1bb451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c257f3791bf47a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5d9fde66444478" /><Relationship Type="http://schemas.openxmlformats.org/officeDocument/2006/relationships/theme" Target="/ppt/slideMasters/theme/theme1.xml" Id="Rdcaedba7ee02442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35d9fde6644447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02f071e3694ba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889dd7ee85417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b4c0d111c3425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a95238dc874cf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ea6431c4c04a7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b1424d48dc45c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35b3019add4c5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OBERRAUTER BYGG OG SPRENGNING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OBERRAUTER BYGG OG SPRENGNING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OBERRAUTER BYGG OG SPRENGNING AS ble etablert [år] og holder til i Vestby.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OBERRAUTER BYGG OG SPRENGNING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OBERRAUTER BYGG OG SPRENGNING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OBERRAUTER BYGG OG SPRENGNING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3 461 475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549 363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424 271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1 878 044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3 150 189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OBERRAUTER BYGG OG SPRENGNING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HUBERT MANFRED OBERRAUTER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OBERRAUTER BYGG OG SPRENGNING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Bentsebingen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1542 Vestby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915 540 813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OBERRAUTER BYGG OG SPRENGNING AS</a:t>
            </a:r>
          </a:p>
        </p:txBody>
      </p:sp>
    </p:spTree>
  </p:cSld>
  <p:clrMapOvr>
    <a:masterClrMapping xmlns:a="http://schemas.openxmlformats.org/drawingml/2006/main"/>
  </p:clrMapOvr>
</p:sld>
</file>