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4a02a22d1c4b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5abc1206f54817"/>
  </p:sldMasterIdLst>
  <p:sldIdLst>
    <p:sldId xmlns:r="http://schemas.openxmlformats.org/officeDocument/2006/relationships" id="256" r:id="Re04d314e9f0644ed"/>
    <p:sldId xmlns:r="http://schemas.openxmlformats.org/officeDocument/2006/relationships" id="257" r:id="R6a201514810c464a"/>
    <p:sldId xmlns:r="http://schemas.openxmlformats.org/officeDocument/2006/relationships" id="258" r:id="R251598ba1a774072"/>
    <p:sldId xmlns:r="http://schemas.openxmlformats.org/officeDocument/2006/relationships" id="259" r:id="Rae536c4bd07a4bd8"/>
    <p:sldId xmlns:r="http://schemas.openxmlformats.org/officeDocument/2006/relationships" id="260" r:id="R1f2953869f1d4d79"/>
    <p:sldId xmlns:r="http://schemas.openxmlformats.org/officeDocument/2006/relationships" id="261" r:id="Rb1e461a5fb8c4735"/>
    <p:sldId xmlns:r="http://schemas.openxmlformats.org/officeDocument/2006/relationships" id="262" r:id="R31c96837c51342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abc1206f54817" /><Relationship Type="http://schemas.openxmlformats.org/officeDocument/2006/relationships/slide" Target="/ppt/slides/slide1.xml" Id="Re04d314e9f0644ed" /><Relationship Type="http://schemas.openxmlformats.org/officeDocument/2006/relationships/slide" Target="/ppt/slides/slide2.xml" Id="R6a201514810c464a" /><Relationship Type="http://schemas.openxmlformats.org/officeDocument/2006/relationships/slide" Target="/ppt/slides/slide3.xml" Id="R251598ba1a774072" /><Relationship Type="http://schemas.openxmlformats.org/officeDocument/2006/relationships/slide" Target="/ppt/slides/slide4.xml" Id="Rae536c4bd07a4bd8" /><Relationship Type="http://schemas.openxmlformats.org/officeDocument/2006/relationships/slide" Target="/ppt/slides/slide5.xml" Id="R1f2953869f1d4d79" /><Relationship Type="http://schemas.openxmlformats.org/officeDocument/2006/relationships/slide" Target="/ppt/slides/slide6.xml" Id="Rb1e461a5fb8c4735" /><Relationship Type="http://schemas.openxmlformats.org/officeDocument/2006/relationships/slide" Target="/ppt/slides/slide7.xml" Id="R31c96837c51342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d73adf08c4e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6109cde1d4b3e" /><Relationship Type="http://schemas.openxmlformats.org/officeDocument/2006/relationships/theme" Target="/ppt/slideMasters/theme/theme1.xml" Id="Rf93abb1ba19749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6109cde1d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8a17d6d914f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ea7b0919845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86810a069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d6dd7c89f4b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cab15834444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c1a417f5b4c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9db98a43c4e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VIP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240 367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−272 514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−733 215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495 986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HAMRE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Grimseidvegen 162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