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973f247e04d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48f956c264cb1"/>
  </p:sldMasterIdLst>
  <p:sldIdLst>
    <p:sldId xmlns:r="http://schemas.openxmlformats.org/officeDocument/2006/relationships" id="256" r:id="R2dc6bf2fd33d464e"/>
    <p:sldId xmlns:r="http://schemas.openxmlformats.org/officeDocument/2006/relationships" id="257" r:id="R1686d3ae77ec4366"/>
    <p:sldId xmlns:r="http://schemas.openxmlformats.org/officeDocument/2006/relationships" id="258" r:id="Rd73cc443b9ca456e"/>
    <p:sldId xmlns:r="http://schemas.openxmlformats.org/officeDocument/2006/relationships" id="259" r:id="R9bcb824fbc824fdd"/>
    <p:sldId xmlns:r="http://schemas.openxmlformats.org/officeDocument/2006/relationships" id="260" r:id="R17a6a53230c54b56"/>
    <p:sldId xmlns:r="http://schemas.openxmlformats.org/officeDocument/2006/relationships" id="261" r:id="R1bcc36f09e734334"/>
    <p:sldId xmlns:r="http://schemas.openxmlformats.org/officeDocument/2006/relationships" id="262" r:id="R92d2a21b66b847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48f956c264cb1" /><Relationship Type="http://schemas.openxmlformats.org/officeDocument/2006/relationships/slide" Target="/ppt/slides/slide1.xml" Id="R2dc6bf2fd33d464e" /><Relationship Type="http://schemas.openxmlformats.org/officeDocument/2006/relationships/slide" Target="/ppt/slides/slide2.xml" Id="R1686d3ae77ec4366" /><Relationship Type="http://schemas.openxmlformats.org/officeDocument/2006/relationships/slide" Target="/ppt/slides/slide3.xml" Id="Rd73cc443b9ca456e" /><Relationship Type="http://schemas.openxmlformats.org/officeDocument/2006/relationships/slide" Target="/ppt/slides/slide4.xml" Id="R9bcb824fbc824fdd" /><Relationship Type="http://schemas.openxmlformats.org/officeDocument/2006/relationships/slide" Target="/ppt/slides/slide5.xml" Id="R17a6a53230c54b56" /><Relationship Type="http://schemas.openxmlformats.org/officeDocument/2006/relationships/slide" Target="/ppt/slides/slide6.xml" Id="R1bcc36f09e734334" /><Relationship Type="http://schemas.openxmlformats.org/officeDocument/2006/relationships/slide" Target="/ppt/slides/slide7.xml" Id="R92d2a21b66b847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6cdf9351a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baac6f1504672" /><Relationship Type="http://schemas.openxmlformats.org/officeDocument/2006/relationships/theme" Target="/ppt/slideMasters/theme/theme1.xml" Id="R654334274b4d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baac6f150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2bb219d684f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713c2b99f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5509cbfc0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07144d3b1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b4127b2446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06a9743d8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523aa2584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