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530b757d884d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4f50b59bef4699"/>
  </p:sldMasterIdLst>
  <p:sldIdLst>
    <p:sldId xmlns:r="http://schemas.openxmlformats.org/officeDocument/2006/relationships" id="256" r:id="R752a49652f764f3c"/>
    <p:sldId xmlns:r="http://schemas.openxmlformats.org/officeDocument/2006/relationships" id="257" r:id="Rc40e243a66ef4715"/>
    <p:sldId xmlns:r="http://schemas.openxmlformats.org/officeDocument/2006/relationships" id="258" r:id="R33e18b4a483642e5"/>
    <p:sldId xmlns:r="http://schemas.openxmlformats.org/officeDocument/2006/relationships" id="259" r:id="R3e3e4df1ca8f4d4d"/>
    <p:sldId xmlns:r="http://schemas.openxmlformats.org/officeDocument/2006/relationships" id="260" r:id="R57871183ebd84b31"/>
    <p:sldId xmlns:r="http://schemas.openxmlformats.org/officeDocument/2006/relationships" id="261" r:id="R01724252488844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4f50b59bef4699" /><Relationship Type="http://schemas.openxmlformats.org/officeDocument/2006/relationships/slide" Target="/ppt/slides/slide1.xml" Id="R752a49652f764f3c" /><Relationship Type="http://schemas.openxmlformats.org/officeDocument/2006/relationships/slide" Target="/ppt/slides/slide2.xml" Id="Rc40e243a66ef4715" /><Relationship Type="http://schemas.openxmlformats.org/officeDocument/2006/relationships/slide" Target="/ppt/slides/slide3.xml" Id="R33e18b4a483642e5" /><Relationship Type="http://schemas.openxmlformats.org/officeDocument/2006/relationships/slide" Target="/ppt/slides/slide4.xml" Id="R3e3e4df1ca8f4d4d" /><Relationship Type="http://schemas.openxmlformats.org/officeDocument/2006/relationships/slide" Target="/ppt/slides/slide5.xml" Id="R57871183ebd84b31" /><Relationship Type="http://schemas.openxmlformats.org/officeDocument/2006/relationships/slide" Target="/ppt/slides/slide6.xml" Id="R01724252488844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41b5d96d7949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f21ccbe7b4519" /><Relationship Type="http://schemas.openxmlformats.org/officeDocument/2006/relationships/theme" Target="/ppt/slideMasters/theme/theme1.xml" Id="Re638f07b894a4e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1f21ccbe7b45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356c9e12344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d2ae6c5c747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5240ccfdf4b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c4b97e26b43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5f5dc48ba4d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c1180c78d4a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ITAKO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Dyngeland, Sundts veg 154D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5221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itakoas@gmail.com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915 525 172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