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ed399bcb754b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543b55c3d46b3"/>
  </p:sldMasterIdLst>
  <p:sldIdLst>
    <p:sldId xmlns:r="http://schemas.openxmlformats.org/officeDocument/2006/relationships" id="256" r:id="Rb7bbe6a42d904616"/>
    <p:sldId xmlns:r="http://schemas.openxmlformats.org/officeDocument/2006/relationships" id="257" r:id="R4eab81fbd5984383"/>
    <p:sldId xmlns:r="http://schemas.openxmlformats.org/officeDocument/2006/relationships" id="258" r:id="R2f883262e23f4d30"/>
    <p:sldId xmlns:r="http://schemas.openxmlformats.org/officeDocument/2006/relationships" id="259" r:id="Ra2c9b70170d14659"/>
    <p:sldId xmlns:r="http://schemas.openxmlformats.org/officeDocument/2006/relationships" id="260" r:id="Ree9d1643cc0c47cf"/>
    <p:sldId xmlns:r="http://schemas.openxmlformats.org/officeDocument/2006/relationships" id="261" r:id="Re46af5a3eb9d45f7"/>
    <p:sldId xmlns:r="http://schemas.openxmlformats.org/officeDocument/2006/relationships" id="262" r:id="R34fba9b18e3845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543b55c3d46b3" /><Relationship Type="http://schemas.openxmlformats.org/officeDocument/2006/relationships/slide" Target="/ppt/slides/slide1.xml" Id="Rb7bbe6a42d904616" /><Relationship Type="http://schemas.openxmlformats.org/officeDocument/2006/relationships/slide" Target="/ppt/slides/slide2.xml" Id="R4eab81fbd5984383" /><Relationship Type="http://schemas.openxmlformats.org/officeDocument/2006/relationships/slide" Target="/ppt/slides/slide3.xml" Id="R2f883262e23f4d30" /><Relationship Type="http://schemas.openxmlformats.org/officeDocument/2006/relationships/slide" Target="/ppt/slides/slide4.xml" Id="Ra2c9b70170d14659" /><Relationship Type="http://schemas.openxmlformats.org/officeDocument/2006/relationships/slide" Target="/ppt/slides/slide5.xml" Id="Ree9d1643cc0c47cf" /><Relationship Type="http://schemas.openxmlformats.org/officeDocument/2006/relationships/slide" Target="/ppt/slides/slide6.xml" Id="Re46af5a3eb9d45f7" /><Relationship Type="http://schemas.openxmlformats.org/officeDocument/2006/relationships/slide" Target="/ppt/slides/slide7.xml" Id="R34fba9b18e3845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3ddafe2aa41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37d4c0b7f46a9" /><Relationship Type="http://schemas.openxmlformats.org/officeDocument/2006/relationships/theme" Target="/ppt/slideMasters/theme/theme1.xml" Id="Rd5028361ec5a4e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637d4c0b7f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9e4b47c944d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5a32f068149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ac8c9c5a74c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ebfce59745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8243acc8a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a855f9a03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bbdb22c3b4b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357 787 806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7 706 549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−8 596 469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−6 773 145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77 845 375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NETELAND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