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4aee763d0d44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08477ee813426f"/>
  </p:sldMasterIdLst>
  <p:sldIdLst>
    <p:sldId xmlns:r="http://schemas.openxmlformats.org/officeDocument/2006/relationships" id="256" r:id="R2386d5ee16594256"/>
    <p:sldId xmlns:r="http://schemas.openxmlformats.org/officeDocument/2006/relationships" id="257" r:id="R04c75226c3c74548"/>
    <p:sldId xmlns:r="http://schemas.openxmlformats.org/officeDocument/2006/relationships" id="258" r:id="R6cb105c77317412c"/>
    <p:sldId xmlns:r="http://schemas.openxmlformats.org/officeDocument/2006/relationships" id="259" r:id="R673623f066204f6e"/>
    <p:sldId xmlns:r="http://schemas.openxmlformats.org/officeDocument/2006/relationships" id="260" r:id="R6d3736d073d540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8477ee813426f" /><Relationship Type="http://schemas.openxmlformats.org/officeDocument/2006/relationships/slide" Target="/ppt/slides/slide1.xml" Id="R2386d5ee16594256" /><Relationship Type="http://schemas.openxmlformats.org/officeDocument/2006/relationships/slide" Target="/ppt/slides/slide2.xml" Id="R04c75226c3c74548" /><Relationship Type="http://schemas.openxmlformats.org/officeDocument/2006/relationships/slide" Target="/ppt/slides/slide3.xml" Id="R6cb105c77317412c" /><Relationship Type="http://schemas.openxmlformats.org/officeDocument/2006/relationships/slide" Target="/ppt/slides/slide4.xml" Id="R673623f066204f6e" /><Relationship Type="http://schemas.openxmlformats.org/officeDocument/2006/relationships/slide" Target="/ppt/slides/slide5.xml" Id="R6d3736d073d540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b576f1dbc42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95a9e5e1247bb" /><Relationship Type="http://schemas.openxmlformats.org/officeDocument/2006/relationships/theme" Target="/ppt/slideMasters/theme/theme1.xml" Id="Rc133ea2d1be545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395a9e5e1247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bda9324774b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8c651c50840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022f418a54d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ca979a6ce40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08506bb4f42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HOMSTVEDT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HOMSTVEDT MASKIN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Homstvedtveien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1852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okhomstvedt@gmail.com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915 518 850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HOMSTVEDT MASKIN</a:t>
            </a:r>
          </a:p>
        </p:txBody>
      </p:sp>
    </p:spTree>
  </p:cSld>
  <p:clrMapOvr>
    <a:masterClrMapping xmlns:a="http://schemas.openxmlformats.org/drawingml/2006/main"/>
  </p:clrMapOvr>
</p:sld>
</file>