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1ffc551ac647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9c378185d44752"/>
  </p:sldMasterIdLst>
  <p:sldIdLst>
    <p:sldId xmlns:r="http://schemas.openxmlformats.org/officeDocument/2006/relationships" id="256" r:id="R74d1f9abd2924757"/>
    <p:sldId xmlns:r="http://schemas.openxmlformats.org/officeDocument/2006/relationships" id="257" r:id="R77ac921639d54737"/>
    <p:sldId xmlns:r="http://schemas.openxmlformats.org/officeDocument/2006/relationships" id="258" r:id="R16ae93cfe5424208"/>
    <p:sldId xmlns:r="http://schemas.openxmlformats.org/officeDocument/2006/relationships" id="259" r:id="R04b80dfc9265428f"/>
    <p:sldId xmlns:r="http://schemas.openxmlformats.org/officeDocument/2006/relationships" id="260" r:id="R4125b300622e474c"/>
    <p:sldId xmlns:r="http://schemas.openxmlformats.org/officeDocument/2006/relationships" id="261" r:id="R3fd80b319c6e4d10"/>
    <p:sldId xmlns:r="http://schemas.openxmlformats.org/officeDocument/2006/relationships" id="262" r:id="Rbbe54b5537f441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c378185d44752" /><Relationship Type="http://schemas.openxmlformats.org/officeDocument/2006/relationships/slide" Target="/ppt/slides/slide1.xml" Id="R74d1f9abd2924757" /><Relationship Type="http://schemas.openxmlformats.org/officeDocument/2006/relationships/slide" Target="/ppt/slides/slide2.xml" Id="R77ac921639d54737" /><Relationship Type="http://schemas.openxmlformats.org/officeDocument/2006/relationships/slide" Target="/ppt/slides/slide3.xml" Id="R16ae93cfe5424208" /><Relationship Type="http://schemas.openxmlformats.org/officeDocument/2006/relationships/slide" Target="/ppt/slides/slide4.xml" Id="R04b80dfc9265428f" /><Relationship Type="http://schemas.openxmlformats.org/officeDocument/2006/relationships/slide" Target="/ppt/slides/slide5.xml" Id="R4125b300622e474c" /><Relationship Type="http://schemas.openxmlformats.org/officeDocument/2006/relationships/slide" Target="/ppt/slides/slide6.xml" Id="R3fd80b319c6e4d10" /><Relationship Type="http://schemas.openxmlformats.org/officeDocument/2006/relationships/slide" Target="/ppt/slides/slide7.xml" Id="Rbbe54b5537f441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2a644250b4a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d75273b8a4442" /><Relationship Type="http://schemas.openxmlformats.org/officeDocument/2006/relationships/theme" Target="/ppt/slideMasters/theme/theme1.xml" Id="R0371648a69764a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4d75273b8a44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94ade990f47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e3db55d8648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b4fba1d7642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1c220eaa548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14ca6cb0142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5b05faabf41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75623180748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ABELI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ABELI ENERGI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−658 406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−705 974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Grønnes 47F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r-rein@online.no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