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75f5f0d65f846f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376341aff7843f3"/>
  </p:sldMasterIdLst>
  <p:sldIdLst>
    <p:sldId xmlns:r="http://schemas.openxmlformats.org/officeDocument/2006/relationships" id="256" r:id="Raaa4d1855a104cad"/>
    <p:sldId xmlns:r="http://schemas.openxmlformats.org/officeDocument/2006/relationships" id="257" r:id="R5cdd4f5517304ef2"/>
    <p:sldId xmlns:r="http://schemas.openxmlformats.org/officeDocument/2006/relationships" id="258" r:id="Re0c65ddaf0294903"/>
    <p:sldId xmlns:r="http://schemas.openxmlformats.org/officeDocument/2006/relationships" id="259" r:id="R687544e385454190"/>
    <p:sldId xmlns:r="http://schemas.openxmlformats.org/officeDocument/2006/relationships" id="260" r:id="Rd3bf43c7cb3d4ba3"/>
    <p:sldId xmlns:r="http://schemas.openxmlformats.org/officeDocument/2006/relationships" id="261" r:id="R095eb066b30d44ee"/>
    <p:sldId xmlns:r="http://schemas.openxmlformats.org/officeDocument/2006/relationships" id="262" r:id="Raed69327b3a2467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376341aff7843f3" /><Relationship Type="http://schemas.openxmlformats.org/officeDocument/2006/relationships/slide" Target="/ppt/slides/slide1.xml" Id="Raaa4d1855a104cad" /><Relationship Type="http://schemas.openxmlformats.org/officeDocument/2006/relationships/slide" Target="/ppt/slides/slide2.xml" Id="R5cdd4f5517304ef2" /><Relationship Type="http://schemas.openxmlformats.org/officeDocument/2006/relationships/slide" Target="/ppt/slides/slide3.xml" Id="Re0c65ddaf0294903" /><Relationship Type="http://schemas.openxmlformats.org/officeDocument/2006/relationships/slide" Target="/ppt/slides/slide4.xml" Id="R687544e385454190" /><Relationship Type="http://schemas.openxmlformats.org/officeDocument/2006/relationships/slide" Target="/ppt/slides/slide5.xml" Id="Rd3bf43c7cb3d4ba3" /><Relationship Type="http://schemas.openxmlformats.org/officeDocument/2006/relationships/slide" Target="/ppt/slides/slide6.xml" Id="R095eb066b30d44ee" /><Relationship Type="http://schemas.openxmlformats.org/officeDocument/2006/relationships/slide" Target="/ppt/slides/slide7.xml" Id="Raed69327b3a2467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a3c695ca93941c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fe4c9f905d48e3" /><Relationship Type="http://schemas.openxmlformats.org/officeDocument/2006/relationships/theme" Target="/ppt/slideMasters/theme/theme1.xml" Id="R435ab6e0d7d7423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5fe4c9f905d48e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ae229ab9b8b470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9420b4a9c947c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b9df93ea014d8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9f47fe87fb47a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4b608f81af42d7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50a8b58e704c5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15b16acedb49d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HEFTE MASKIN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HEFTE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HEFTE MASKIN AS ble etablert [år] og holder til i Torpo.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HEFTE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HEFTE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HEFTE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8 933 701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−117 290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98 859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13 171 931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14 835 709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HEFTE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EDVIN HEFTE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HENNING HEFTE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OLE HEFTE  –  33,3 %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HEFTE MASKIN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Oppheimsvegen 395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3579 Torpo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915 501 834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HEFTE MASKIN AS</a:t>
            </a:r>
          </a:p>
        </p:txBody>
      </p:sp>
    </p:spTree>
  </p:cSld>
  <p:clrMapOvr>
    <a:masterClrMapping xmlns:a="http://schemas.openxmlformats.org/drawingml/2006/main"/>
  </p:clrMapOvr>
</p:sld>
</file>