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6631b9d0d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05116ba4f44e3"/>
  </p:sldMasterIdLst>
  <p:sldIdLst>
    <p:sldId xmlns:r="http://schemas.openxmlformats.org/officeDocument/2006/relationships" id="256" r:id="Rca11e6e3ec5b4ae2"/>
    <p:sldId xmlns:r="http://schemas.openxmlformats.org/officeDocument/2006/relationships" id="257" r:id="Rd386171eb39442db"/>
    <p:sldId xmlns:r="http://schemas.openxmlformats.org/officeDocument/2006/relationships" id="258" r:id="R37ae0a7f1a9f47d6"/>
    <p:sldId xmlns:r="http://schemas.openxmlformats.org/officeDocument/2006/relationships" id="259" r:id="R4688324f1a6f4dcc"/>
    <p:sldId xmlns:r="http://schemas.openxmlformats.org/officeDocument/2006/relationships" id="260" r:id="R64bfc59ac1d548b7"/>
    <p:sldId xmlns:r="http://schemas.openxmlformats.org/officeDocument/2006/relationships" id="261" r:id="R44de02a713164ba2"/>
    <p:sldId xmlns:r="http://schemas.openxmlformats.org/officeDocument/2006/relationships" id="262" r:id="R8a7a09a03d79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05116ba4f44e3" /><Relationship Type="http://schemas.openxmlformats.org/officeDocument/2006/relationships/slide" Target="/ppt/slides/slide1.xml" Id="Rca11e6e3ec5b4ae2" /><Relationship Type="http://schemas.openxmlformats.org/officeDocument/2006/relationships/slide" Target="/ppt/slides/slide2.xml" Id="Rd386171eb39442db" /><Relationship Type="http://schemas.openxmlformats.org/officeDocument/2006/relationships/slide" Target="/ppt/slides/slide3.xml" Id="R37ae0a7f1a9f47d6" /><Relationship Type="http://schemas.openxmlformats.org/officeDocument/2006/relationships/slide" Target="/ppt/slides/slide4.xml" Id="R4688324f1a6f4dcc" /><Relationship Type="http://schemas.openxmlformats.org/officeDocument/2006/relationships/slide" Target="/ppt/slides/slide5.xml" Id="R64bfc59ac1d548b7" /><Relationship Type="http://schemas.openxmlformats.org/officeDocument/2006/relationships/slide" Target="/ppt/slides/slide6.xml" Id="R44de02a713164ba2" /><Relationship Type="http://schemas.openxmlformats.org/officeDocument/2006/relationships/slide" Target="/ppt/slides/slide7.xml" Id="R8a7a09a03d79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e5bb4e3e3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1269aff034ad8" /><Relationship Type="http://schemas.openxmlformats.org/officeDocument/2006/relationships/theme" Target="/ppt/slideMasters/theme/theme1.xml" Id="Rfbba70b88aec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1269aff03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af924a403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308d824d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db7bdd5d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5bc215379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082228c32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fa3b37d2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9e4d49426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